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1520487" cy="64801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7640" cy="501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7640" cy="501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2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3"/>
          <a:stretch/>
        </p:blipFill>
        <p:spPr>
          <a:xfrm>
            <a:off x="3404160" y="15159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7640" cy="501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7600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888520" y="347940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888520" y="1516320"/>
            <a:ext cx="505908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76000" y="3479400"/>
            <a:ext cx="103676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0"/>
            <a:ext cx="11516760" cy="64814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0"/>
            <a:ext cx="11516760" cy="64814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246600" y="185040"/>
            <a:ext cx="10940760" cy="431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Moduł 2 – tworzymy ofertę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Wiesz już, co powinien zawierać Twój tekst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odpowiedziałeś na właściwe pytania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wybrałeś właściwy rodzaj oferty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Zostało już tylko jedno:</a:t>
            </a: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
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132000" y="3852000"/>
            <a:ext cx="4966200" cy="1355040"/>
          </a:xfrm>
          <a:prstGeom prst="rect">
            <a:avLst/>
          </a:prstGeom>
          <a:solidFill>
            <a:srgbClr val="99ff3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8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Do Dzieła !!!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28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0">
                                            <p:txEl>
                                              <p:pRg st="2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0">
                                            <p:txEl>
                                              <p:pRg st="2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freeze">
                      <p:stCondLst>
                        <p:cond delay="indefinite"/>
                      </p:stCondLst>
                      <p:childTnLst>
                        <p:par>
                          <p:cTn id="11" fill="freeze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1000"/>
                                        <p:tgtEl>
                                          <p:spTgt spid="110">
                                            <p:txEl>
                                              <p:pRg st="71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0">
                                            <p:txEl>
                                              <p:pRg st="7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10">
                                            <p:txEl>
                                              <p:pRg st="7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0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1000"/>
                                        <p:tgtEl>
                                          <p:spTgt spid="110">
                                            <p:txEl>
                                              <p:pRg st="106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0">
                                            <p:txEl>
                                              <p:pRg st="10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10">
                                            <p:txEl>
                                              <p:pRg st="10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freeze">
                      <p:stCondLst>
                        <p:cond delay="indefinite"/>
                      </p:stCondLst>
                      <p:childTnLst>
                        <p:par>
                          <p:cTn id="25" fill="freeze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4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110">
                                            <p:txEl>
                                              <p:pRg st="140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10">
                                            <p:txEl>
                                              <p:pRg st="14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10">
                                            <p:txEl>
                                              <p:pRg st="140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46600" y="278280"/>
            <a:ext cx="11022840" cy="511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Spis treści 1. części 1. modułu: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roducencie! Tak, tak – Ty! Bierzemy się do pracy!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 co, może myślisz, że Ty nie musisz?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etka, a może dwie zanim zrozumiałem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en facet jest po prostu najlepszy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O 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kurcze! To nie może być takie proste...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uszaj – koniec biadolenia!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7" dur="indefinite" restart="never" nodeType="tmRoot">
          <p:childTnLst>
            <p:seq>
              <p:cTn id="298" nodeType="mainSeq">
                <p:childTnLst>
                  <p:par>
                    <p:cTn id="299" fill="freeze">
                      <p:stCondLst>
                        <p:cond delay="indefinite"/>
                      </p:stCondLst>
                      <p:childTnLst>
                        <p:par>
                          <p:cTn id="300" fill="freeze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3" dur="1000"/>
                                        <p:tgtEl>
                                          <p:spTgt spid="120">
                                            <p:txEl>
                                              <p:pRg st="34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4" dur="1000" fill="hold"/>
                                        <p:tgtEl>
                                          <p:spTgt spid="120">
                                            <p:txEl>
                                              <p:pRg st="3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5" dur="1000" fill="hold"/>
                                        <p:tgtEl>
                                          <p:spTgt spid="120">
                                            <p:txEl>
                                              <p:pRg st="3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freeze">
                            <p:stCondLst>
                              <p:cond delay="1000"/>
                            </p:stCondLst>
                            <p:childTnLst>
                              <p:par>
                                <p:cTn id="307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9" dur="1000"/>
                                        <p:tgtEl>
                                          <p:spTgt spid="120">
                                            <p:txEl>
                                              <p:pRg st="87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0" dur="1000" fill="hold"/>
                                        <p:tgtEl>
                                          <p:spTgt spid="120">
                                            <p:txEl>
                                              <p:p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1" dur="1000" fill="hold"/>
                                        <p:tgtEl>
                                          <p:spTgt spid="120">
                                            <p:txEl>
                                              <p:p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freeze">
                            <p:stCondLst>
                              <p:cond delay="2000"/>
                            </p:stCondLst>
                            <p:childTnLst>
                              <p:par>
                                <p:cTn id="313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2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5" dur="1000"/>
                                        <p:tgtEl>
                                          <p:spTgt spid="120">
                                            <p:txEl>
                                              <p:pRg st="126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6" dur="1000" fill="hold"/>
                                        <p:tgtEl>
                                          <p:spTgt spid="120">
                                            <p:txEl>
                                              <p:pRg st="12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7" dur="1000" fill="hold"/>
                                        <p:tgtEl>
                                          <p:spTgt spid="120">
                                            <p:txEl>
                                              <p:pRg st="12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freeze">
                            <p:stCondLst>
                              <p:cond delay="3000"/>
                            </p:stCondLst>
                            <p:childTnLst>
                              <p:par>
                                <p:cTn id="319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6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1" dur="1000"/>
                                        <p:tgtEl>
                                          <p:spTgt spid="120">
                                            <p:txEl>
                                              <p:pRg st="164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2" dur="1000" fill="hold"/>
                                        <p:tgtEl>
                                          <p:spTgt spid="120">
                                            <p:txEl>
                                              <p:pRg st="16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3" dur="1000" fill="hold"/>
                                        <p:tgtEl>
                                          <p:spTgt spid="120">
                                            <p:txEl>
                                              <p:pRg st="16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freeze">
                            <p:stCondLst>
                              <p:cond delay="4000"/>
                            </p:stCondLst>
                            <p:childTnLst>
                              <p:par>
                                <p:cTn id="32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0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7" dur="1000"/>
                                        <p:tgtEl>
                                          <p:spTgt spid="120">
                                            <p:txEl>
                                              <p:pRg st="200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8" dur="1000" fill="hold"/>
                                        <p:tgtEl>
                                          <p:spTgt spid="120">
                                            <p:txEl>
                                              <p:pRg st="20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9" dur="1000" fill="hold"/>
                                        <p:tgtEl>
                                          <p:spTgt spid="120">
                                            <p:txEl>
                                              <p:pRg st="20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freeze">
                            <p:stCondLst>
                              <p:cond delay="5000"/>
                            </p:stCondLst>
                            <p:childTnLst>
                              <p:par>
                                <p:cTn id="331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43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3" dur="1000"/>
                                        <p:tgtEl>
                                          <p:spTgt spid="120">
                                            <p:txEl>
                                              <p:pRg st="243" end="2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4" dur="1000" fill="hold"/>
                                        <p:tgtEl>
                                          <p:spTgt spid="120">
                                            <p:txEl>
                                              <p:pRg st="243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1000" fill="hold"/>
                                        <p:tgtEl>
                                          <p:spTgt spid="120">
                                            <p:txEl>
                                              <p:pRg st="243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46600" y="278280"/>
            <a:ext cx="11022840" cy="511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Moduł 2 – tworzymy ofertę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Koniec części 1.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Zapraszam na następną część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Szablon oferty P.A.S.T.O.R.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erson, problem, pain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mplification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tory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estimonial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O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ffer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esponse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8" dur="indefinite" restart="never" nodeType="tmRoot">
          <p:childTnLst>
            <p:seq>
              <p:cTn id="39" nodeType="mainSeq">
                <p:childTnLst>
                  <p:par>
                    <p:cTn id="40" fill="freeze">
                      <p:stCondLst>
                        <p:cond delay="indefinite"/>
                      </p:stCondLst>
                      <p:childTnLst>
                        <p:par>
                          <p:cTn id="41" fill="freeze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4" dur="1000"/>
                                        <p:tgtEl>
                                          <p:spTgt spid="112">
                                            <p:txEl>
                                              <p:pRg st="29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12">
                                            <p:txEl>
                                              <p:p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12">
                                            <p:txEl>
                                              <p:pRg st="2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freeze">
                      <p:stCondLst>
                        <p:cond delay="indefinite"/>
                      </p:stCondLst>
                      <p:childTnLst>
                        <p:par>
                          <p:cTn id="48" fill="freeze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1000"/>
                                        <p:tgtEl>
                                          <p:spTgt spid="112">
                                            <p:txEl>
                                              <p:pRg st="56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112">
                                            <p:txEl>
                                              <p:pRg st="5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12">
                                            <p:txEl>
                                              <p:pRg st="5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freeze">
                      <p:stCondLst>
                        <p:cond delay="indefinite"/>
                      </p:stCondLst>
                      <p:childTnLst>
                        <p:par>
                          <p:cTn id="55" fill="freeze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8" dur="1000"/>
                                        <p:tgtEl>
                                          <p:spTgt spid="112">
                                            <p:txEl>
                                              <p:pRg st="75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112">
                                            <p:txEl>
                                              <p:p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112">
                                            <p:txEl>
                                              <p:pRg st="7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1000"/>
                                        <p:tgtEl>
                                          <p:spTgt spid="112">
                                            <p:txEl>
                                              <p:pRg st="86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112">
                                            <p:txEl>
                                              <p:pRg st="8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112">
                                            <p:txEl>
                                              <p:pRg st="8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freeze">
                      <p:stCondLst>
                        <p:cond delay="indefinite"/>
                      </p:stCondLst>
                      <p:childTnLst>
                        <p:par>
                          <p:cTn id="69" fill="freeze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2" dur="1000"/>
                                        <p:tgtEl>
                                          <p:spTgt spid="112">
                                            <p:txEl>
                                              <p:pRg st="104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112">
                                            <p:txEl>
                                              <p:pRg st="10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112">
                                            <p:txEl>
                                              <p:pRg st="10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freeze">
                      <p:stCondLst>
                        <p:cond delay="indefinite"/>
                      </p:stCondLst>
                      <p:childTnLst>
                        <p:par>
                          <p:cTn id="76" fill="freeze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" dur="1000"/>
                                        <p:tgtEl>
                                          <p:spTgt spid="112">
                                            <p:txEl>
                                              <p:pRg st="11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112">
                                            <p:txEl>
                                              <p:pRg st="11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12">
                                            <p:txEl>
                                              <p:pRg st="11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erson, Problem, Pain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
</a:t>
            </a:r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an klient i </a:t>
            </a:r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an problem klienta nadciągają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
</a:t>
            </a: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Wyróżnij klienta z tłumu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
</a:t>
            </a: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Znasz Klienta,  jego problem i jego ból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Objawy problemu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Wspólna walka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Sekret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2" dur="indefinite" restart="never" nodeType="tmRoot">
          <p:childTnLst>
            <p:seq>
              <p:cTn id="83" nodeType="mainSeq">
                <p:childTnLst>
                  <p:par>
                    <p:cTn id="84" fill="freeze">
                      <p:stCondLst>
                        <p:cond delay="indefinite"/>
                      </p:stCondLst>
                      <p:childTnLst>
                        <p:par>
                          <p:cTn id="85" fill="freeze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8" dur="1000"/>
                                        <p:tgtEl>
                                          <p:spTgt spid="113">
                                            <p:txEl>
                                              <p:pRg st="24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113">
                                            <p:txEl>
                                              <p:pRg st="2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113">
                                            <p:txEl>
                                              <p:pRg st="2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freeze">
                      <p:stCondLst>
                        <p:cond delay="indefinite"/>
                      </p:stCondLst>
                      <p:childTnLst>
                        <p:par>
                          <p:cTn id="92" fill="freeze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69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5" dur="1000"/>
                                        <p:tgtEl>
                                          <p:spTgt spid="113">
                                            <p:txEl>
                                              <p:pRg st="69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113">
                                            <p:txEl>
                                              <p:pRg st="69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113">
                                            <p:txEl>
                                              <p:pRg st="69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freeze">
                      <p:stCondLst>
                        <p:cond delay="indefinite"/>
                      </p:stCondLst>
                      <p:childTnLst>
                        <p:par>
                          <p:cTn id="99" fill="freeze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9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2" dur="1000"/>
                                        <p:tgtEl>
                                          <p:spTgt spid="113">
                                            <p:txEl>
                                              <p:pRg st="95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113">
                                            <p:txEl>
                                              <p:pRg st="9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113">
                                            <p:txEl>
                                              <p:pRg st="9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freeze">
                      <p:stCondLst>
                        <p:cond delay="indefinite"/>
                      </p:stCondLst>
                      <p:childTnLst>
                        <p:par>
                          <p:cTn id="106" fill="freeze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3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9" dur="1000"/>
                                        <p:tgtEl>
                                          <p:spTgt spid="113">
                                            <p:txEl>
                                              <p:pRg st="137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0" dur="1000" fill="hold"/>
                                        <p:tgtEl>
                                          <p:spTgt spid="113">
                                            <p:txEl>
                                              <p:pRg st="13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113">
                                            <p:txEl>
                                              <p:pRg st="13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freeze">
                      <p:stCondLst>
                        <p:cond delay="indefinite"/>
                      </p:stCondLst>
                      <p:childTnLst>
                        <p:par>
                          <p:cTn id="113" fill="freeze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5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1000"/>
                                        <p:tgtEl>
                                          <p:spTgt spid="113">
                                            <p:txEl>
                                              <p:pRg st="154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113">
                                            <p:txEl>
                                              <p:pRg st="15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1000" fill="hold"/>
                                        <p:tgtEl>
                                          <p:spTgt spid="113">
                                            <p:txEl>
                                              <p:pRg st="154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freeze">
                      <p:stCondLst>
                        <p:cond delay="indefinite"/>
                      </p:stCondLst>
                      <p:childTnLst>
                        <p:par>
                          <p:cTn id="120" fill="freeze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6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1000"/>
                                        <p:tgtEl>
                                          <p:spTgt spid="113">
                                            <p:txEl>
                                              <p:pRg st="169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113">
                                            <p:txEl>
                                              <p:pRg st="16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113">
                                            <p:txEl>
                                              <p:pRg st="16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mplification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 co, jak Cię nie zechce?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Decyzja należy do klienta </a:t>
            </a: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
</a:t>
            </a:r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Ty mu tylko pomagasz ją podjąć.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Musi poznać zalety twojej oferty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 negatywne skutki jej odrzucenia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26" dur="indefinite" restart="never" nodeType="tmRoot">
          <p:childTnLst>
            <p:seq>
              <p:cTn id="127" nodeType="mainSeq">
                <p:childTnLst>
                  <p:par>
                    <p:cTn id="128" fill="freeze">
                      <p:stCondLst>
                        <p:cond delay="indefinite"/>
                      </p:stCondLst>
                      <p:childTnLst>
                        <p:par>
                          <p:cTn id="129" fill="freeze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2" dur="1000"/>
                                        <p:tgtEl>
                                          <p:spTgt spid="114">
                                            <p:txEl>
                                              <p:pRg st="16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3" dur="1000" fill="hold"/>
                                        <p:tgtEl>
                                          <p:spTgt spid="114">
                                            <p:txEl>
                                              <p:pRg st="1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1000" fill="hold"/>
                                        <p:tgtEl>
                                          <p:spTgt spid="114">
                                            <p:txEl>
                                              <p:pRg st="16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freeze">
                      <p:stCondLst>
                        <p:cond delay="indefinite"/>
                      </p:stCondLst>
                      <p:childTnLst>
                        <p:par>
                          <p:cTn id="136" fill="freeze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1000"/>
                                        <p:tgtEl>
                                          <p:spTgt spid="114">
                                            <p:txEl>
                                              <p:pRg st="45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0" dur="1000" fill="hold"/>
                                        <p:tgtEl>
                                          <p:spTgt spid="114">
                                            <p:txEl>
                                              <p:pRg st="4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1000" fill="hold"/>
                                        <p:tgtEl>
                                          <p:spTgt spid="114">
                                            <p:txEl>
                                              <p:pRg st="4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freeze">
                      <p:stCondLst>
                        <p:cond delay="indefinite"/>
                      </p:stCondLst>
                      <p:childTnLst>
                        <p:par>
                          <p:cTn id="143" fill="freeze">
                            <p:stCondLst>
                              <p:cond delay="0"/>
                            </p:stCondLst>
                            <p:childTnLst>
                              <p:par>
                                <p:cTn id="14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05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6" dur="1000"/>
                                        <p:tgtEl>
                                          <p:spTgt spid="114">
                                            <p:txEl>
                                              <p:pRg st="105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114">
                                            <p:txEl>
                                              <p:pRg st="105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1000" fill="hold"/>
                                        <p:tgtEl>
                                          <p:spTgt spid="114">
                                            <p:txEl>
                                              <p:pRg st="105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38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1" dur="1000"/>
                                        <p:tgtEl>
                                          <p:spTgt spid="114">
                                            <p:txEl>
                                              <p:pRg st="138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14">
                                            <p:txEl>
                                              <p:pRg st="138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1000" fill="hold"/>
                                        <p:tgtEl>
                                          <p:spTgt spid="114">
                                            <p:txEl>
                                              <p:pRg st="138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tory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am mu opowiedz swoją historię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Sprzedaż to opowiadanie historii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Przedstaw Klientowi swoją historię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4" dur="indefinite" restart="never" nodeType="tmRoot">
          <p:childTnLst>
            <p:seq>
              <p:cTn id="155" nodeType="mainSeq">
                <p:childTnLst>
                  <p:par>
                    <p:cTn id="156" fill="freeze">
                      <p:stCondLst>
                        <p:cond delay="indefinite"/>
                      </p:stCondLst>
                      <p:childTnLst>
                        <p:par>
                          <p:cTn id="157" fill="freeze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1000"/>
                                        <p:tgtEl>
                                          <p:spTgt spid="115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115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1000" fill="hold"/>
                                        <p:tgtEl>
                                          <p:spTgt spid="115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freeze">
                      <p:stCondLst>
                        <p:cond delay="indefinite"/>
                      </p:stCondLst>
                      <p:childTnLst>
                        <p:par>
                          <p:cTn id="164" fill="freeze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7" dur="1000"/>
                                        <p:tgtEl>
                                          <p:spTgt spid="115">
                                            <p:txEl>
                                              <p:pRg st="42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115">
                                            <p:txEl>
                                              <p:pRg st="4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1000" fill="hold"/>
                                        <p:tgtEl>
                                          <p:spTgt spid="115">
                                            <p:txEl>
                                              <p:pRg st="4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freeze">
                      <p:stCondLst>
                        <p:cond delay="indefinite"/>
                      </p:stCondLst>
                      <p:childTnLst>
                        <p:par>
                          <p:cTn id="171" fill="freeze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4" dur="1000"/>
                                        <p:tgtEl>
                                          <p:spTgt spid="115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5" dur="1000" fill="hold"/>
                                        <p:tgtEl>
                                          <p:spTgt spid="115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1000" fill="hold"/>
                                        <p:tgtEl>
                                          <p:spTgt spid="115">
                                            <p:txEl>
                                              <p:pRg st="76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estimonial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woi klienci zaświadczą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woi dostawcy potwierdzą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Inni o Tobie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Zbieraj testimoniale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Naprowadzaj na dowody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7" dur="indefinite" restart="never" nodeType="tmRoot">
          <p:childTnLst>
            <p:seq>
              <p:cTn id="178" nodeType="mainSeq">
                <p:childTnLst>
                  <p:par>
                    <p:cTn id="179" fill="freeze">
                      <p:stCondLst>
                        <p:cond delay="indefinite"/>
                      </p:stCondLst>
                      <p:childTnLst>
                        <p:par>
                          <p:cTn id="180" fill="freeze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3" dur="1000"/>
                                        <p:tgtEl>
                                          <p:spTgt spid="116">
                                            <p:txEl>
                                              <p:pRg st="14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4" dur="1000" fill="hold"/>
                                        <p:tgtEl>
                                          <p:spTgt spid="116">
                                            <p:txEl>
                                              <p:pRg st="1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1000" fill="hold"/>
                                        <p:tgtEl>
                                          <p:spTgt spid="116">
                                            <p:txEl>
                                              <p:pRg st="1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8" dur="1000"/>
                                        <p:tgtEl>
                                          <p:spTgt spid="116">
                                            <p:txEl>
                                              <p:pRg st="38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9" dur="1000" fill="hold"/>
                                        <p:tgtEl>
                                          <p:spTgt spid="116">
                                            <p:txEl>
                                              <p:pRg st="3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1000" fill="hold"/>
                                        <p:tgtEl>
                                          <p:spTgt spid="116">
                                            <p:txEl>
                                              <p:pRg st="3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freeze">
                      <p:stCondLst>
                        <p:cond delay="indefinite"/>
                      </p:stCondLst>
                      <p:childTnLst>
                        <p:par>
                          <p:cTn id="192" fill="freeze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5" dur="1000"/>
                                        <p:tgtEl>
                                          <p:spTgt spid="116">
                                            <p:txEl>
                                              <p:pRg st="65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6" dur="1000" fill="hold"/>
                                        <p:tgtEl>
                                          <p:spTgt spid="116">
                                            <p:txEl>
                                              <p:pRg st="6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7" dur="1000" fill="hold"/>
                                        <p:tgtEl>
                                          <p:spTgt spid="116">
                                            <p:txEl>
                                              <p:pRg st="65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freeze">
                      <p:stCondLst>
                        <p:cond delay="indefinite"/>
                      </p:stCondLst>
                      <p:childTnLst>
                        <p:par>
                          <p:cTn id="199" fill="freeze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2" dur="1000"/>
                                        <p:tgtEl>
                                          <p:spTgt spid="116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3" dur="1000" fill="hold"/>
                                        <p:tgtEl>
                                          <p:spTgt spid="116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1000" fill="hold"/>
                                        <p:tgtEl>
                                          <p:spTgt spid="116">
                                            <p:txEl>
                                              <p:p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freeze">
                      <p:stCondLst>
                        <p:cond delay="indefinite"/>
                      </p:stCondLst>
                      <p:childTnLst>
                        <p:par>
                          <p:cTn id="206" fill="freeze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01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9" dur="1000"/>
                                        <p:tgtEl>
                                          <p:spTgt spid="116">
                                            <p:txEl>
                                              <p:pRg st="101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0" dur="1000" fill="hold"/>
                                        <p:tgtEl>
                                          <p:spTgt spid="116">
                                            <p:txEl>
                                              <p:pRg st="101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1" dur="1000" fill="hold"/>
                                        <p:tgtEl>
                                          <p:spTgt spid="116">
                                            <p:txEl>
                                              <p:pRg st="101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O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ffer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O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ferta nie przedstawi się sama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Produkt proszony na scenę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2" dur="indefinite" restart="never" nodeType="tmRoot">
          <p:childTnLst>
            <p:seq>
              <p:cTn id="213" nodeType="mainSeq">
                <p:childTnLst>
                  <p:par>
                    <p:cTn id="214" fill="freeze">
                      <p:stCondLst>
                        <p:cond delay="indefinite"/>
                      </p:stCondLst>
                      <p:childTnLst>
                        <p:par>
                          <p:cTn id="215" fill="freeze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8" dur="1000"/>
                                        <p:tgtEl>
                                          <p:spTgt spid="117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9" dur="1000" fill="hold"/>
                                        <p:tgtEl>
                                          <p:spTgt spid="117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0" dur="1000" fill="hold"/>
                                        <p:tgtEl>
                                          <p:spTgt spid="117">
                                            <p:txEl>
                                              <p:pRg st="8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freeze">
                      <p:stCondLst>
                        <p:cond delay="indefinite"/>
                      </p:stCondLst>
                      <p:childTnLst>
                        <p:par>
                          <p:cTn id="222" fill="freeze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5" dur="1000"/>
                                        <p:tgtEl>
                                          <p:spTgt spid="117">
                                            <p:txEl>
                                              <p:pRg st="42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6" dur="1000" fill="hold"/>
                                        <p:tgtEl>
                                          <p:spTgt spid="117">
                                            <p:txEl>
                                              <p:pRg st="4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1000" fill="hold"/>
                                        <p:tgtEl>
                                          <p:spTgt spid="117">
                                            <p:txEl>
                                              <p:pRg st="4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esponse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</a:t>
            </a:r>
            <a:r>
              <a:rPr b="0" lang="pl-PL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eszta jest… działaniem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Nie pozwól na odroczenie decyzji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Poproś o jej podjęcie już teraz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1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Wezwij do akcji!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28" dur="indefinite" restart="never" nodeType="tmRoot">
          <p:childTnLst>
            <p:seq>
              <p:cTn id="229" nodeType="mainSeq">
                <p:childTnLst>
                  <p:par>
                    <p:cTn id="230" fill="freeze">
                      <p:stCondLst>
                        <p:cond delay="indefinite"/>
                      </p:stCondLst>
                      <p:childTnLst>
                        <p:par>
                          <p:cTn id="231" fill="freeze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1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4" dur="1000"/>
                                        <p:tgtEl>
                                          <p:spTgt spid="118">
                                            <p:txEl>
                                              <p:pRg st="11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5" dur="1000" fill="hold"/>
                                        <p:tgtEl>
                                          <p:spTgt spid="118">
                                            <p:txEl>
                                              <p:pRg st="11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1000" fill="hold"/>
                                        <p:tgtEl>
                                          <p:spTgt spid="118">
                                            <p:txEl>
                                              <p:pRg st="11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freeze">
                      <p:stCondLst>
                        <p:cond delay="indefinite"/>
                      </p:stCondLst>
                      <p:childTnLst>
                        <p:par>
                          <p:cTn id="238" fill="freeze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1" dur="1000"/>
                                        <p:tgtEl>
                                          <p:spTgt spid="118">
                                            <p:txEl>
                                              <p:pRg st="37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2" dur="1000" fill="hold"/>
                                        <p:tgtEl>
                                          <p:spTgt spid="118">
                                            <p:txEl>
                                              <p:pRg st="3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3" dur="1000" fill="hold"/>
                                        <p:tgtEl>
                                          <p:spTgt spid="118">
                                            <p:txEl>
                                              <p:pRg st="3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freeze">
                      <p:stCondLst>
                        <p:cond delay="indefinite"/>
                      </p:stCondLst>
                      <p:childTnLst>
                        <p:par>
                          <p:cTn id="245" fill="freeze">
                            <p:stCondLst>
                              <p:cond delay="0"/>
                            </p:stCondLst>
                            <p:childTnLst>
                              <p:par>
                                <p:cTn id="246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1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8" dur="1000"/>
                                        <p:tgtEl>
                                          <p:spTgt spid="118">
                                            <p:txEl>
                                              <p:pRg st="71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49" dur="1000" fill="hold"/>
                                        <p:tgtEl>
                                          <p:spTgt spid="118">
                                            <p:txEl>
                                              <p:pRg st="71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1000" fill="hold"/>
                                        <p:tgtEl>
                                          <p:spTgt spid="118">
                                            <p:txEl>
                                              <p:pRg st="71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freeze">
                      <p:stCondLst>
                        <p:cond delay="indefinite"/>
                      </p:stCondLst>
                      <p:childTnLst>
                        <p:par>
                          <p:cTn id="252" fill="freeze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0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5" dur="1000"/>
                                        <p:tgtEl>
                                          <p:spTgt spid="118">
                                            <p:txEl>
                                              <p:pRg st="104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6" dur="1000" fill="hold"/>
                                        <p:tgtEl>
                                          <p:spTgt spid="118">
                                            <p:txEl>
                                              <p:pRg st="10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7" dur="1000" fill="hold"/>
                                        <p:tgtEl>
                                          <p:spTgt spid="118">
                                            <p:txEl>
                                              <p:pRg st="104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246600" y="246600"/>
            <a:ext cx="11022840" cy="418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Szablon oferty P.A.S.T.O.R.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erson, problem, pain – Pan klient i Pan problem klienta nadciągają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A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mplification – A co, jak Cię nie zechce?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S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tory – Sam mu opowiedz swoją historię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estimonial – Twoi klienci zaświadczą, Twoi dostawcy potwierdzą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O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ffer – Oferta nie przedstawi się sama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	</a:t>
            </a:r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R</a:t>
            </a:r>
            <a:r>
              <a:rPr b="0" lang="pl-PL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esponse – Reszta jest… działaniem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8" dur="indefinite" restart="never" nodeType="tmRoot">
          <p:childTnLst>
            <p:seq>
              <p:cTn id="259" nodeType="mainSeq">
                <p:childTnLst>
                  <p:par>
                    <p:cTn id="260" fill="freeze">
                      <p:stCondLst>
                        <p:cond delay="indefinite"/>
                      </p:stCondLst>
                      <p:childTnLst>
                        <p:par>
                          <p:cTn id="261" fill="freeze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4" dur="1000"/>
                                        <p:tgtEl>
                                          <p:spTgt spid="119">
                                            <p:txEl>
                                              <p:pRg st="31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5" dur="1000" fill="hold"/>
                                        <p:tgtEl>
                                          <p:spTgt spid="119">
                                            <p:txEl>
                                              <p:pRg st="3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6" dur="1000" fill="hold"/>
                                        <p:tgtEl>
                                          <p:spTgt spid="119">
                                            <p:txEl>
                                              <p:pRg st="3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freeze">
                            <p:stCondLst>
                              <p:cond delay="1000"/>
                            </p:stCondLst>
                            <p:childTnLst>
                              <p:par>
                                <p:cTn id="268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0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0" dur="1000"/>
                                        <p:tgtEl>
                                          <p:spTgt spid="119">
                                            <p:txEl>
                                              <p:pRg st="100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1" dur="1000" fill="hold"/>
                                        <p:tgtEl>
                                          <p:spTgt spid="119">
                                            <p:txEl>
                                              <p:pRg st="10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2" dur="1000" fill="hold"/>
                                        <p:tgtEl>
                                          <p:spTgt spid="119">
                                            <p:txEl>
                                              <p:pRg st="10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freeze">
                            <p:stCondLst>
                              <p:cond delay="2000"/>
                            </p:stCondLst>
                            <p:childTnLst>
                              <p:par>
                                <p:cTn id="274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4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6" dur="1000"/>
                                        <p:tgtEl>
                                          <p:spTgt spid="119">
                                            <p:txEl>
                                              <p:pRg st="143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7" dur="1000" fill="hold"/>
                                        <p:tgtEl>
                                          <p:spTgt spid="119">
                                            <p:txEl>
                                              <p:pRg st="14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1000" fill="hold"/>
                                        <p:tgtEl>
                                          <p:spTgt spid="119">
                                            <p:txEl>
                                              <p:pRg st="14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freeze">
                            <p:stCondLst>
                              <p:cond delay="3000"/>
                            </p:stCondLst>
                            <p:childTnLst>
                              <p:par>
                                <p:cTn id="280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83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2" dur="1000"/>
                                        <p:tgtEl>
                                          <p:spTgt spid="119">
                                            <p:txEl>
                                              <p:pRg st="183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3" dur="1000" fill="hold"/>
                                        <p:tgtEl>
                                          <p:spTgt spid="119">
                                            <p:txEl>
                                              <p:pRg st="183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4" dur="1000" fill="hold"/>
                                        <p:tgtEl>
                                          <p:spTgt spid="119">
                                            <p:txEl>
                                              <p:pRg st="183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freeze">
                            <p:stCondLst>
                              <p:cond delay="4000"/>
                            </p:stCondLst>
                            <p:childTnLst>
                              <p:par>
                                <p:cTn id="286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48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8" dur="1000"/>
                                        <p:tgtEl>
                                          <p:spTgt spid="119">
                                            <p:txEl>
                                              <p:pRg st="248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9" dur="1000" fill="hold"/>
                                        <p:tgtEl>
                                          <p:spTgt spid="119">
                                            <p:txEl>
                                              <p:pRg st="248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1000" fill="hold"/>
                                        <p:tgtEl>
                                          <p:spTgt spid="119">
                                            <p:txEl>
                                              <p:pRg st="248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freeze">
                            <p:stCondLst>
                              <p:cond delay="5000"/>
                            </p:stCondLst>
                            <p:childTnLst>
                              <p:par>
                                <p:cTn id="292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88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4" dur="1000"/>
                                        <p:tgtEl>
                                          <p:spTgt spid="119">
                                            <p:txEl>
                                              <p:pRg st="288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5" dur="1000" fill="hold"/>
                                        <p:tgtEl>
                                          <p:spTgt spid="119">
                                            <p:txEl>
                                              <p:pRg st="288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1000" fill="hold"/>
                                        <p:tgtEl>
                                          <p:spTgt spid="119">
                                            <p:txEl>
                                              <p:pRg st="288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Application>LibreOffice/5.1.2.2$Windows_x86 LibreOffice_project/d3bf12ecb743fc0d20e0be0c58ca359301eb705f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2016-05-11T07:19:26Z</dcterms:created>
  <dc:creator/>
  <dc:description/>
  <dc:language>pl-PL</dc:language>
  <cp:lastModifiedBy/>
  <dcterms:modified xsi:type="dcterms:W3CDTF">2016-05-24T13:33:01Z</dcterms:modified>
  <cp:revision>33</cp:revision>
  <dc:subject/>
  <dc:title/>
</cp:coreProperties>
</file>