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9.png" ContentType="image/png"/>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1520487" cy="64801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25" name="PlaceHolder 2"/>
          <p:cNvSpPr>
            <a:spLocks noGrp="1"/>
          </p:cNvSpPr>
          <p:nvPr>
            <p:ph type="body"/>
          </p:nvPr>
        </p:nvSpPr>
        <p:spPr>
          <a:xfrm>
            <a:off x="576000" y="1516320"/>
            <a:ext cx="1036764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26" name="PlaceHolder 3"/>
          <p:cNvSpPr>
            <a:spLocks noGrp="1"/>
          </p:cNvSpPr>
          <p:nvPr>
            <p:ph type="body"/>
          </p:nvPr>
        </p:nvSpPr>
        <p:spPr>
          <a:xfrm>
            <a:off x="576000" y="3479400"/>
            <a:ext cx="1036764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57600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588852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30" name="PlaceHolder 4"/>
          <p:cNvSpPr>
            <a:spLocks noGrp="1"/>
          </p:cNvSpPr>
          <p:nvPr>
            <p:ph type="body"/>
          </p:nvPr>
        </p:nvSpPr>
        <p:spPr>
          <a:xfrm>
            <a:off x="588852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31" name="PlaceHolder 5"/>
          <p:cNvSpPr>
            <a:spLocks noGrp="1"/>
          </p:cNvSpPr>
          <p:nvPr>
            <p:ph type="body"/>
          </p:nvPr>
        </p:nvSpPr>
        <p:spPr>
          <a:xfrm>
            <a:off x="57600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33" name="PlaceHolder 2"/>
          <p:cNvSpPr>
            <a:spLocks noGrp="1"/>
          </p:cNvSpPr>
          <p:nvPr>
            <p:ph type="body"/>
          </p:nvPr>
        </p:nvSpPr>
        <p:spPr>
          <a:xfrm>
            <a:off x="576000" y="1516320"/>
            <a:ext cx="1036764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34" name="PlaceHolder 3"/>
          <p:cNvSpPr>
            <a:spLocks noGrp="1"/>
          </p:cNvSpPr>
          <p:nvPr>
            <p:ph type="body"/>
          </p:nvPr>
        </p:nvSpPr>
        <p:spPr>
          <a:xfrm>
            <a:off x="576000" y="1516320"/>
            <a:ext cx="1036764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pic>
        <p:nvPicPr>
          <p:cNvPr id="35" name="" descr=""/>
          <p:cNvPicPr/>
          <p:nvPr/>
        </p:nvPicPr>
        <p:blipFill>
          <a:blip r:embed="rId2"/>
          <a:stretch/>
        </p:blipFill>
        <p:spPr>
          <a:xfrm>
            <a:off x="3404160" y="1515960"/>
            <a:ext cx="4710600" cy="3758040"/>
          </a:xfrm>
          <a:prstGeom prst="rect">
            <a:avLst/>
          </a:prstGeom>
          <a:ln>
            <a:noFill/>
          </a:ln>
        </p:spPr>
      </p:pic>
      <p:pic>
        <p:nvPicPr>
          <p:cNvPr id="36" name="" descr=""/>
          <p:cNvPicPr/>
          <p:nvPr/>
        </p:nvPicPr>
        <p:blipFill>
          <a:blip r:embed="rId3"/>
          <a:stretch/>
        </p:blipFill>
        <p:spPr>
          <a:xfrm>
            <a:off x="3404160" y="1515960"/>
            <a:ext cx="4710600" cy="37580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41" name="PlaceHolder 2"/>
          <p:cNvSpPr>
            <a:spLocks noGrp="1"/>
          </p:cNvSpPr>
          <p:nvPr>
            <p:ph type="subTitle"/>
          </p:nvPr>
        </p:nvSpPr>
        <p:spPr>
          <a:xfrm>
            <a:off x="576000" y="1516320"/>
            <a:ext cx="10367640" cy="3758040"/>
          </a:xfrm>
          <a:prstGeom prst="rect">
            <a:avLst/>
          </a:prstGeom>
        </p:spPr>
        <p:txBody>
          <a:bodyPr lIns="0" rIns="0" tIns="0" bIns="0" anchor="ctr"/>
          <a:p>
            <a:pPr algn="ctr"/>
            <a:endParaRPr b="0" lang="pl-PL"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576000" y="1516320"/>
            <a:ext cx="1036764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45" name="PlaceHolder 2"/>
          <p:cNvSpPr>
            <a:spLocks noGrp="1"/>
          </p:cNvSpPr>
          <p:nvPr>
            <p:ph type="body"/>
          </p:nvPr>
        </p:nvSpPr>
        <p:spPr>
          <a:xfrm>
            <a:off x="57600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46" name="PlaceHolder 3"/>
          <p:cNvSpPr>
            <a:spLocks noGrp="1"/>
          </p:cNvSpPr>
          <p:nvPr>
            <p:ph type="body"/>
          </p:nvPr>
        </p:nvSpPr>
        <p:spPr>
          <a:xfrm>
            <a:off x="588852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76000" y="258480"/>
            <a:ext cx="10367640" cy="5015880"/>
          </a:xfrm>
          <a:prstGeom prst="rect">
            <a:avLst/>
          </a:prstGeom>
        </p:spPr>
        <p:txBody>
          <a:bodyPr lIns="0" rIns="0" tIns="0" bIns="0" anchor="ctr"/>
          <a:p>
            <a:pPr algn="ctr"/>
            <a:endParaRPr b="0" lang="pl-PL"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50" name="PlaceHolder 2"/>
          <p:cNvSpPr>
            <a:spLocks noGrp="1"/>
          </p:cNvSpPr>
          <p:nvPr>
            <p:ph type="body"/>
          </p:nvPr>
        </p:nvSpPr>
        <p:spPr>
          <a:xfrm>
            <a:off x="57600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51" name="PlaceHolder 3"/>
          <p:cNvSpPr>
            <a:spLocks noGrp="1"/>
          </p:cNvSpPr>
          <p:nvPr>
            <p:ph type="body"/>
          </p:nvPr>
        </p:nvSpPr>
        <p:spPr>
          <a:xfrm>
            <a:off x="57600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52" name="PlaceHolder 4"/>
          <p:cNvSpPr>
            <a:spLocks noGrp="1"/>
          </p:cNvSpPr>
          <p:nvPr>
            <p:ph type="body"/>
          </p:nvPr>
        </p:nvSpPr>
        <p:spPr>
          <a:xfrm>
            <a:off x="588852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4" name="PlaceHolder 2"/>
          <p:cNvSpPr>
            <a:spLocks noGrp="1"/>
          </p:cNvSpPr>
          <p:nvPr>
            <p:ph type="subTitle"/>
          </p:nvPr>
        </p:nvSpPr>
        <p:spPr>
          <a:xfrm>
            <a:off x="576000" y="1516320"/>
            <a:ext cx="10367640" cy="3758040"/>
          </a:xfrm>
          <a:prstGeom prst="rect">
            <a:avLst/>
          </a:prstGeom>
        </p:spPr>
        <p:txBody>
          <a:bodyPr lIns="0" rIns="0" tIns="0" bIns="0" anchor="ctr"/>
          <a:p>
            <a:pPr algn="ctr"/>
            <a:endParaRPr b="0" lang="pl-PL"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57600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55" name="PlaceHolder 3"/>
          <p:cNvSpPr>
            <a:spLocks noGrp="1"/>
          </p:cNvSpPr>
          <p:nvPr>
            <p:ph type="body"/>
          </p:nvPr>
        </p:nvSpPr>
        <p:spPr>
          <a:xfrm>
            <a:off x="588852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56" name="PlaceHolder 4"/>
          <p:cNvSpPr>
            <a:spLocks noGrp="1"/>
          </p:cNvSpPr>
          <p:nvPr>
            <p:ph type="body"/>
          </p:nvPr>
        </p:nvSpPr>
        <p:spPr>
          <a:xfrm>
            <a:off x="588852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58" name="PlaceHolder 2"/>
          <p:cNvSpPr>
            <a:spLocks noGrp="1"/>
          </p:cNvSpPr>
          <p:nvPr>
            <p:ph type="body"/>
          </p:nvPr>
        </p:nvSpPr>
        <p:spPr>
          <a:xfrm>
            <a:off x="57600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59" name="PlaceHolder 3"/>
          <p:cNvSpPr>
            <a:spLocks noGrp="1"/>
          </p:cNvSpPr>
          <p:nvPr>
            <p:ph type="body"/>
          </p:nvPr>
        </p:nvSpPr>
        <p:spPr>
          <a:xfrm>
            <a:off x="588852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60" name="PlaceHolder 4"/>
          <p:cNvSpPr>
            <a:spLocks noGrp="1"/>
          </p:cNvSpPr>
          <p:nvPr>
            <p:ph type="body"/>
          </p:nvPr>
        </p:nvSpPr>
        <p:spPr>
          <a:xfrm>
            <a:off x="576000" y="3479400"/>
            <a:ext cx="1036764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62" name="PlaceHolder 2"/>
          <p:cNvSpPr>
            <a:spLocks noGrp="1"/>
          </p:cNvSpPr>
          <p:nvPr>
            <p:ph type="body"/>
          </p:nvPr>
        </p:nvSpPr>
        <p:spPr>
          <a:xfrm>
            <a:off x="576000" y="1516320"/>
            <a:ext cx="1036764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63" name="PlaceHolder 3"/>
          <p:cNvSpPr>
            <a:spLocks noGrp="1"/>
          </p:cNvSpPr>
          <p:nvPr>
            <p:ph type="body"/>
          </p:nvPr>
        </p:nvSpPr>
        <p:spPr>
          <a:xfrm>
            <a:off x="576000" y="3479400"/>
            <a:ext cx="1036764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65" name="PlaceHolder 2"/>
          <p:cNvSpPr>
            <a:spLocks noGrp="1"/>
          </p:cNvSpPr>
          <p:nvPr>
            <p:ph type="body"/>
          </p:nvPr>
        </p:nvSpPr>
        <p:spPr>
          <a:xfrm>
            <a:off x="57600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66" name="PlaceHolder 3"/>
          <p:cNvSpPr>
            <a:spLocks noGrp="1"/>
          </p:cNvSpPr>
          <p:nvPr>
            <p:ph type="body"/>
          </p:nvPr>
        </p:nvSpPr>
        <p:spPr>
          <a:xfrm>
            <a:off x="588852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67" name="PlaceHolder 4"/>
          <p:cNvSpPr>
            <a:spLocks noGrp="1"/>
          </p:cNvSpPr>
          <p:nvPr>
            <p:ph type="body"/>
          </p:nvPr>
        </p:nvSpPr>
        <p:spPr>
          <a:xfrm>
            <a:off x="588852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68" name="PlaceHolder 5"/>
          <p:cNvSpPr>
            <a:spLocks noGrp="1"/>
          </p:cNvSpPr>
          <p:nvPr>
            <p:ph type="body"/>
          </p:nvPr>
        </p:nvSpPr>
        <p:spPr>
          <a:xfrm>
            <a:off x="57600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70" name="PlaceHolder 2"/>
          <p:cNvSpPr>
            <a:spLocks noGrp="1"/>
          </p:cNvSpPr>
          <p:nvPr>
            <p:ph type="body"/>
          </p:nvPr>
        </p:nvSpPr>
        <p:spPr>
          <a:xfrm>
            <a:off x="576000" y="1516320"/>
            <a:ext cx="1036764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71" name="PlaceHolder 3"/>
          <p:cNvSpPr>
            <a:spLocks noGrp="1"/>
          </p:cNvSpPr>
          <p:nvPr>
            <p:ph type="body"/>
          </p:nvPr>
        </p:nvSpPr>
        <p:spPr>
          <a:xfrm>
            <a:off x="576000" y="1516320"/>
            <a:ext cx="1036764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pic>
        <p:nvPicPr>
          <p:cNvPr id="72" name="" descr=""/>
          <p:cNvPicPr/>
          <p:nvPr/>
        </p:nvPicPr>
        <p:blipFill>
          <a:blip r:embed="rId2"/>
          <a:stretch/>
        </p:blipFill>
        <p:spPr>
          <a:xfrm>
            <a:off x="3404160" y="1515960"/>
            <a:ext cx="4710600" cy="3758040"/>
          </a:xfrm>
          <a:prstGeom prst="rect">
            <a:avLst/>
          </a:prstGeom>
          <a:ln>
            <a:noFill/>
          </a:ln>
        </p:spPr>
      </p:pic>
      <p:pic>
        <p:nvPicPr>
          <p:cNvPr id="73" name="" descr=""/>
          <p:cNvPicPr/>
          <p:nvPr/>
        </p:nvPicPr>
        <p:blipFill>
          <a:blip r:embed="rId3"/>
          <a:stretch/>
        </p:blipFill>
        <p:spPr>
          <a:xfrm>
            <a:off x="3404160" y="1515960"/>
            <a:ext cx="4710600" cy="375804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6"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77" name="PlaceHolder 2"/>
          <p:cNvSpPr>
            <a:spLocks noGrp="1"/>
          </p:cNvSpPr>
          <p:nvPr>
            <p:ph type="subTitle"/>
          </p:nvPr>
        </p:nvSpPr>
        <p:spPr>
          <a:xfrm>
            <a:off x="576000" y="1516320"/>
            <a:ext cx="10367640" cy="3758040"/>
          </a:xfrm>
          <a:prstGeom prst="rect">
            <a:avLst/>
          </a:prstGeom>
        </p:spPr>
        <p:txBody>
          <a:bodyPr lIns="0" rIns="0" tIns="0" bIns="0" anchor="ctr"/>
          <a:p>
            <a:pPr algn="ctr"/>
            <a:endParaRPr b="0" lang="pl-PL"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79" name="PlaceHolder 2"/>
          <p:cNvSpPr>
            <a:spLocks noGrp="1"/>
          </p:cNvSpPr>
          <p:nvPr>
            <p:ph type="body"/>
          </p:nvPr>
        </p:nvSpPr>
        <p:spPr>
          <a:xfrm>
            <a:off x="576000" y="1516320"/>
            <a:ext cx="1036764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81" name="PlaceHolder 2"/>
          <p:cNvSpPr>
            <a:spLocks noGrp="1"/>
          </p:cNvSpPr>
          <p:nvPr>
            <p:ph type="body"/>
          </p:nvPr>
        </p:nvSpPr>
        <p:spPr>
          <a:xfrm>
            <a:off x="57600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82" name="PlaceHolder 3"/>
          <p:cNvSpPr>
            <a:spLocks noGrp="1"/>
          </p:cNvSpPr>
          <p:nvPr>
            <p:ph type="body"/>
          </p:nvPr>
        </p:nvSpPr>
        <p:spPr>
          <a:xfrm>
            <a:off x="588852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3"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6" name="PlaceHolder 2"/>
          <p:cNvSpPr>
            <a:spLocks noGrp="1"/>
          </p:cNvSpPr>
          <p:nvPr>
            <p:ph type="body"/>
          </p:nvPr>
        </p:nvSpPr>
        <p:spPr>
          <a:xfrm>
            <a:off x="576000" y="1516320"/>
            <a:ext cx="1036764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4" name="PlaceHolder 1"/>
          <p:cNvSpPr>
            <a:spLocks noGrp="1"/>
          </p:cNvSpPr>
          <p:nvPr>
            <p:ph type="subTitle"/>
          </p:nvPr>
        </p:nvSpPr>
        <p:spPr>
          <a:xfrm>
            <a:off x="576000" y="258480"/>
            <a:ext cx="10367640" cy="5015880"/>
          </a:xfrm>
          <a:prstGeom prst="rect">
            <a:avLst/>
          </a:prstGeom>
        </p:spPr>
        <p:txBody>
          <a:bodyPr lIns="0" rIns="0" tIns="0" bIns="0" anchor="ctr"/>
          <a:p>
            <a:pPr algn="ctr"/>
            <a:endParaRPr b="0" lang="pl-PL"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86" name="PlaceHolder 2"/>
          <p:cNvSpPr>
            <a:spLocks noGrp="1"/>
          </p:cNvSpPr>
          <p:nvPr>
            <p:ph type="body"/>
          </p:nvPr>
        </p:nvSpPr>
        <p:spPr>
          <a:xfrm>
            <a:off x="57600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87" name="PlaceHolder 3"/>
          <p:cNvSpPr>
            <a:spLocks noGrp="1"/>
          </p:cNvSpPr>
          <p:nvPr>
            <p:ph type="body"/>
          </p:nvPr>
        </p:nvSpPr>
        <p:spPr>
          <a:xfrm>
            <a:off x="57600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88" name="PlaceHolder 4"/>
          <p:cNvSpPr>
            <a:spLocks noGrp="1"/>
          </p:cNvSpPr>
          <p:nvPr>
            <p:ph type="body"/>
          </p:nvPr>
        </p:nvSpPr>
        <p:spPr>
          <a:xfrm>
            <a:off x="588852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90" name="PlaceHolder 2"/>
          <p:cNvSpPr>
            <a:spLocks noGrp="1"/>
          </p:cNvSpPr>
          <p:nvPr>
            <p:ph type="body"/>
          </p:nvPr>
        </p:nvSpPr>
        <p:spPr>
          <a:xfrm>
            <a:off x="57600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91" name="PlaceHolder 3"/>
          <p:cNvSpPr>
            <a:spLocks noGrp="1"/>
          </p:cNvSpPr>
          <p:nvPr>
            <p:ph type="body"/>
          </p:nvPr>
        </p:nvSpPr>
        <p:spPr>
          <a:xfrm>
            <a:off x="588852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92" name="PlaceHolder 4"/>
          <p:cNvSpPr>
            <a:spLocks noGrp="1"/>
          </p:cNvSpPr>
          <p:nvPr>
            <p:ph type="body"/>
          </p:nvPr>
        </p:nvSpPr>
        <p:spPr>
          <a:xfrm>
            <a:off x="588852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94" name="PlaceHolder 2"/>
          <p:cNvSpPr>
            <a:spLocks noGrp="1"/>
          </p:cNvSpPr>
          <p:nvPr>
            <p:ph type="body"/>
          </p:nvPr>
        </p:nvSpPr>
        <p:spPr>
          <a:xfrm>
            <a:off x="57600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95" name="PlaceHolder 3"/>
          <p:cNvSpPr>
            <a:spLocks noGrp="1"/>
          </p:cNvSpPr>
          <p:nvPr>
            <p:ph type="body"/>
          </p:nvPr>
        </p:nvSpPr>
        <p:spPr>
          <a:xfrm>
            <a:off x="588852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96" name="PlaceHolder 4"/>
          <p:cNvSpPr>
            <a:spLocks noGrp="1"/>
          </p:cNvSpPr>
          <p:nvPr>
            <p:ph type="body"/>
          </p:nvPr>
        </p:nvSpPr>
        <p:spPr>
          <a:xfrm>
            <a:off x="576000" y="3479400"/>
            <a:ext cx="1036764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98" name="PlaceHolder 2"/>
          <p:cNvSpPr>
            <a:spLocks noGrp="1"/>
          </p:cNvSpPr>
          <p:nvPr>
            <p:ph type="body"/>
          </p:nvPr>
        </p:nvSpPr>
        <p:spPr>
          <a:xfrm>
            <a:off x="576000" y="1516320"/>
            <a:ext cx="1036764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99" name="PlaceHolder 3"/>
          <p:cNvSpPr>
            <a:spLocks noGrp="1"/>
          </p:cNvSpPr>
          <p:nvPr>
            <p:ph type="body"/>
          </p:nvPr>
        </p:nvSpPr>
        <p:spPr>
          <a:xfrm>
            <a:off x="576000" y="3479400"/>
            <a:ext cx="1036764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101" name="PlaceHolder 2"/>
          <p:cNvSpPr>
            <a:spLocks noGrp="1"/>
          </p:cNvSpPr>
          <p:nvPr>
            <p:ph type="body"/>
          </p:nvPr>
        </p:nvSpPr>
        <p:spPr>
          <a:xfrm>
            <a:off x="57600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102" name="PlaceHolder 3"/>
          <p:cNvSpPr>
            <a:spLocks noGrp="1"/>
          </p:cNvSpPr>
          <p:nvPr>
            <p:ph type="body"/>
          </p:nvPr>
        </p:nvSpPr>
        <p:spPr>
          <a:xfrm>
            <a:off x="588852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103" name="PlaceHolder 4"/>
          <p:cNvSpPr>
            <a:spLocks noGrp="1"/>
          </p:cNvSpPr>
          <p:nvPr>
            <p:ph type="body"/>
          </p:nvPr>
        </p:nvSpPr>
        <p:spPr>
          <a:xfrm>
            <a:off x="588852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104" name="PlaceHolder 5"/>
          <p:cNvSpPr>
            <a:spLocks noGrp="1"/>
          </p:cNvSpPr>
          <p:nvPr>
            <p:ph type="body"/>
          </p:nvPr>
        </p:nvSpPr>
        <p:spPr>
          <a:xfrm>
            <a:off x="57600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106" name="PlaceHolder 2"/>
          <p:cNvSpPr>
            <a:spLocks noGrp="1"/>
          </p:cNvSpPr>
          <p:nvPr>
            <p:ph type="body"/>
          </p:nvPr>
        </p:nvSpPr>
        <p:spPr>
          <a:xfrm>
            <a:off x="576000" y="1516320"/>
            <a:ext cx="1036764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107" name="PlaceHolder 3"/>
          <p:cNvSpPr>
            <a:spLocks noGrp="1"/>
          </p:cNvSpPr>
          <p:nvPr>
            <p:ph type="body"/>
          </p:nvPr>
        </p:nvSpPr>
        <p:spPr>
          <a:xfrm>
            <a:off x="576000" y="1516320"/>
            <a:ext cx="1036764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pic>
        <p:nvPicPr>
          <p:cNvPr id="108" name="" descr=""/>
          <p:cNvPicPr/>
          <p:nvPr/>
        </p:nvPicPr>
        <p:blipFill>
          <a:blip r:embed="rId2"/>
          <a:stretch/>
        </p:blipFill>
        <p:spPr>
          <a:xfrm>
            <a:off x="3404160" y="1515960"/>
            <a:ext cx="4710600" cy="3758040"/>
          </a:xfrm>
          <a:prstGeom prst="rect">
            <a:avLst/>
          </a:prstGeom>
          <a:ln>
            <a:noFill/>
          </a:ln>
        </p:spPr>
      </p:pic>
      <p:pic>
        <p:nvPicPr>
          <p:cNvPr id="109" name="" descr=""/>
          <p:cNvPicPr/>
          <p:nvPr/>
        </p:nvPicPr>
        <p:blipFill>
          <a:blip r:embed="rId3"/>
          <a:stretch/>
        </p:blipFill>
        <p:spPr>
          <a:xfrm>
            <a:off x="3404160" y="1515960"/>
            <a:ext cx="4710600" cy="375804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57600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9" name="PlaceHolder 3"/>
          <p:cNvSpPr>
            <a:spLocks noGrp="1"/>
          </p:cNvSpPr>
          <p:nvPr>
            <p:ph type="body"/>
          </p:nvPr>
        </p:nvSpPr>
        <p:spPr>
          <a:xfrm>
            <a:off x="588852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76000" y="258480"/>
            <a:ext cx="10367640" cy="5015880"/>
          </a:xfrm>
          <a:prstGeom prst="rect">
            <a:avLst/>
          </a:prstGeom>
        </p:spPr>
        <p:txBody>
          <a:bodyPr lIns="0" rIns="0" tIns="0" bIns="0" anchor="ctr"/>
          <a:p>
            <a:pPr algn="ctr"/>
            <a:endParaRPr b="0" lang="pl-PL"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13" name="PlaceHolder 2"/>
          <p:cNvSpPr>
            <a:spLocks noGrp="1"/>
          </p:cNvSpPr>
          <p:nvPr>
            <p:ph type="body"/>
          </p:nvPr>
        </p:nvSpPr>
        <p:spPr>
          <a:xfrm>
            <a:off x="57600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14" name="PlaceHolder 3"/>
          <p:cNvSpPr>
            <a:spLocks noGrp="1"/>
          </p:cNvSpPr>
          <p:nvPr>
            <p:ph type="body"/>
          </p:nvPr>
        </p:nvSpPr>
        <p:spPr>
          <a:xfrm>
            <a:off x="57600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15" name="PlaceHolder 4"/>
          <p:cNvSpPr>
            <a:spLocks noGrp="1"/>
          </p:cNvSpPr>
          <p:nvPr>
            <p:ph type="body"/>
          </p:nvPr>
        </p:nvSpPr>
        <p:spPr>
          <a:xfrm>
            <a:off x="588852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17" name="PlaceHolder 2"/>
          <p:cNvSpPr>
            <a:spLocks noGrp="1"/>
          </p:cNvSpPr>
          <p:nvPr>
            <p:ph type="body"/>
          </p:nvPr>
        </p:nvSpPr>
        <p:spPr>
          <a:xfrm>
            <a:off x="576000" y="1516320"/>
            <a:ext cx="5059080" cy="37580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18" name="PlaceHolder 3"/>
          <p:cNvSpPr>
            <a:spLocks noGrp="1"/>
          </p:cNvSpPr>
          <p:nvPr>
            <p:ph type="body"/>
          </p:nvPr>
        </p:nvSpPr>
        <p:spPr>
          <a:xfrm>
            <a:off x="588852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19" name="PlaceHolder 4"/>
          <p:cNvSpPr>
            <a:spLocks noGrp="1"/>
          </p:cNvSpPr>
          <p:nvPr>
            <p:ph type="body"/>
          </p:nvPr>
        </p:nvSpPr>
        <p:spPr>
          <a:xfrm>
            <a:off x="5888520" y="347940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76000" y="258480"/>
            <a:ext cx="10367640" cy="1081800"/>
          </a:xfrm>
          <a:prstGeom prst="rect">
            <a:avLst/>
          </a:prstGeom>
        </p:spPr>
        <p:txBody>
          <a:bodyPr lIns="0" rIns="0" tIns="0" bIns="0" anchor="ctr"/>
          <a:p>
            <a:pPr algn="ctr"/>
            <a:endParaRPr b="0" lang="pl-PL" sz="4400" spc="-1" strike="noStrike">
              <a:solidFill>
                <a:srgbClr val="000000"/>
              </a:solidFill>
              <a:uFill>
                <a:solidFill>
                  <a:srgbClr val="ffffff"/>
                </a:solidFill>
              </a:uFill>
              <a:latin typeface="Arial"/>
            </a:endParaRPr>
          </a:p>
        </p:txBody>
      </p:sp>
      <p:sp>
        <p:nvSpPr>
          <p:cNvPr id="21" name="PlaceHolder 2"/>
          <p:cNvSpPr>
            <a:spLocks noGrp="1"/>
          </p:cNvSpPr>
          <p:nvPr>
            <p:ph type="body"/>
          </p:nvPr>
        </p:nvSpPr>
        <p:spPr>
          <a:xfrm>
            <a:off x="57600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22" name="PlaceHolder 3"/>
          <p:cNvSpPr>
            <a:spLocks noGrp="1"/>
          </p:cNvSpPr>
          <p:nvPr>
            <p:ph type="body"/>
          </p:nvPr>
        </p:nvSpPr>
        <p:spPr>
          <a:xfrm>
            <a:off x="5888520" y="1516320"/>
            <a:ext cx="505908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
        <p:nvSpPr>
          <p:cNvPr id="23" name="PlaceHolder 4"/>
          <p:cNvSpPr>
            <a:spLocks noGrp="1"/>
          </p:cNvSpPr>
          <p:nvPr>
            <p:ph type="body"/>
          </p:nvPr>
        </p:nvSpPr>
        <p:spPr>
          <a:xfrm>
            <a:off x="576000" y="3479400"/>
            <a:ext cx="10367640" cy="1792440"/>
          </a:xfrm>
          <a:prstGeom prst="rect">
            <a:avLst/>
          </a:prstGeom>
        </p:spPr>
        <p:txBody>
          <a:bodyPr lIns="0" rIns="0" tIns="0" bIns="0"/>
          <a:p>
            <a:endParaRPr b="0" lang="pl-PL"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360" y="0"/>
            <a:ext cx="11516760" cy="6481440"/>
          </a:xfrm>
          <a:prstGeom prst="rect">
            <a:avLst/>
          </a:prstGeom>
          <a:ln>
            <a:noFill/>
          </a:ln>
        </p:spPr>
      </p:pic>
      <p:sp>
        <p:nvSpPr>
          <p:cNvPr id="1" name="PlaceHolder 1"/>
          <p:cNvSpPr>
            <a:spLocks noGrp="1"/>
          </p:cNvSpPr>
          <p:nvPr>
            <p:ph type="title"/>
          </p:nvPr>
        </p:nvSpPr>
        <p:spPr>
          <a:xfrm>
            <a:off x="576000" y="258480"/>
            <a:ext cx="10367640" cy="1081800"/>
          </a:xfrm>
          <a:prstGeom prst="rect">
            <a:avLst/>
          </a:prstGeom>
        </p:spPr>
        <p:txBody>
          <a:bodyPr lIns="0" rIns="0" tIns="0" bIns="0" anchor="ctr"/>
          <a:p>
            <a:pPr algn="ctr"/>
            <a:r>
              <a:rPr b="0" lang="pl-PL" sz="4400" spc="-1" strike="noStrike">
                <a:solidFill>
                  <a:srgbClr val="000000"/>
                </a:solidFill>
                <a:uFill>
                  <a:solidFill>
                    <a:srgbClr val="ffffff"/>
                  </a:solidFill>
                </a:uFill>
                <a:latin typeface="Arial"/>
              </a:rPr>
              <a:t>Kliknij, aby edytować format tekstu tytułu</a:t>
            </a:r>
            <a:endParaRPr b="0" lang="pl-PL" sz="4400" spc="-1" strike="noStrike">
              <a:solidFill>
                <a:srgbClr val="000000"/>
              </a:solidFill>
              <a:uFill>
                <a:solidFill>
                  <a:srgbClr val="ffffff"/>
                </a:solidFill>
              </a:uFill>
              <a:latin typeface="Arial"/>
            </a:endParaRPr>
          </a:p>
        </p:txBody>
      </p:sp>
      <p:sp>
        <p:nvSpPr>
          <p:cNvPr id="2" name="PlaceHolder 2"/>
          <p:cNvSpPr>
            <a:spLocks noGrp="1"/>
          </p:cNvSpPr>
          <p:nvPr>
            <p:ph type="body"/>
          </p:nvPr>
        </p:nvSpPr>
        <p:spPr>
          <a:xfrm>
            <a:off x="576000" y="1516320"/>
            <a:ext cx="10367640" cy="3758040"/>
          </a:xfrm>
          <a:prstGeom prst="rect">
            <a:avLst/>
          </a:prstGeom>
        </p:spPr>
        <p:txBody>
          <a:bodyPr lIns="0" rIns="0" tIns="0" bIns="0"/>
          <a:p>
            <a:pPr marL="432000" indent="-324000">
              <a:buClr>
                <a:srgbClr val="000000"/>
              </a:buClr>
              <a:buSzPct val="45000"/>
              <a:buFont typeface="Wingdings" charset="2"/>
              <a:buChar char=""/>
            </a:pPr>
            <a:r>
              <a:rPr b="0" lang="pl-PL" sz="3200" spc="-1" strike="noStrike">
                <a:solidFill>
                  <a:srgbClr val="000000"/>
                </a:solidFill>
                <a:uFill>
                  <a:solidFill>
                    <a:srgbClr val="ffffff"/>
                  </a:solidFill>
                </a:uFill>
                <a:latin typeface="Arial"/>
              </a:rPr>
              <a:t>Kliknij, aby edytować format tekstu konspektu</a:t>
            </a:r>
            <a:endParaRPr b="0" lang="pl-PL"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pl-PL" sz="2800" spc="-1" strike="noStrike">
                <a:solidFill>
                  <a:srgbClr val="000000"/>
                </a:solidFill>
                <a:uFill>
                  <a:solidFill>
                    <a:srgbClr val="ffffff"/>
                  </a:solidFill>
                </a:uFill>
                <a:latin typeface="Arial"/>
              </a:rPr>
              <a:t>Drugi poziom konspektu</a:t>
            </a:r>
            <a:endParaRPr b="0" lang="pl-PL"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pl-PL" sz="2400" spc="-1" strike="noStrike">
                <a:solidFill>
                  <a:srgbClr val="000000"/>
                </a:solidFill>
                <a:uFill>
                  <a:solidFill>
                    <a:srgbClr val="ffffff"/>
                  </a:solidFill>
                </a:uFill>
                <a:latin typeface="Arial"/>
              </a:rPr>
              <a:t>Trzeci poziom konspektu</a:t>
            </a:r>
            <a:endParaRPr b="0" lang="pl-PL"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pl-PL" sz="2000" spc="-1" strike="noStrike">
                <a:solidFill>
                  <a:srgbClr val="000000"/>
                </a:solidFill>
                <a:uFill>
                  <a:solidFill>
                    <a:srgbClr val="ffffff"/>
                  </a:solidFill>
                </a:uFill>
                <a:latin typeface="Arial"/>
              </a:rPr>
              <a:t>Czwarty poziom konspektu</a:t>
            </a:r>
            <a:endParaRPr b="0" lang="pl-PL"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pl-PL" sz="2000" spc="-1" strike="noStrike">
                <a:solidFill>
                  <a:srgbClr val="000000"/>
                </a:solidFill>
                <a:uFill>
                  <a:solidFill>
                    <a:srgbClr val="ffffff"/>
                  </a:solidFill>
                </a:uFill>
                <a:latin typeface="Arial"/>
              </a:rPr>
              <a:t>Piąty poziom konspektu</a:t>
            </a:r>
            <a:endParaRPr b="0" lang="pl-PL"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pl-PL" sz="2000" spc="-1" strike="noStrike">
                <a:solidFill>
                  <a:srgbClr val="000000"/>
                </a:solidFill>
                <a:uFill>
                  <a:solidFill>
                    <a:srgbClr val="ffffff"/>
                  </a:solidFill>
                </a:uFill>
                <a:latin typeface="Arial"/>
              </a:rPr>
              <a:t>Szósty poziom konspektu</a:t>
            </a:r>
            <a:endParaRPr b="0" lang="pl-PL"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pl-PL" sz="2000" spc="-1" strike="noStrike">
                <a:solidFill>
                  <a:srgbClr val="000000"/>
                </a:solidFill>
                <a:uFill>
                  <a:solidFill>
                    <a:srgbClr val="ffffff"/>
                  </a:solidFill>
                </a:uFill>
                <a:latin typeface="Arial"/>
              </a:rPr>
              <a:t>Siódmy poziom konspektu</a:t>
            </a:r>
            <a:endParaRPr b="0" lang="pl-PL"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7" name="" descr=""/>
          <p:cNvPicPr/>
          <p:nvPr/>
        </p:nvPicPr>
        <p:blipFill>
          <a:blip r:embed="rId2"/>
          <a:stretch/>
        </p:blipFill>
        <p:spPr>
          <a:xfrm>
            <a:off x="360" y="0"/>
            <a:ext cx="11516760" cy="6481440"/>
          </a:xfrm>
          <a:prstGeom prst="rect">
            <a:avLst/>
          </a:prstGeom>
          <a:ln>
            <a:noFill/>
          </a:ln>
        </p:spPr>
      </p:pic>
      <p:sp>
        <p:nvSpPr>
          <p:cNvPr id="38" name="PlaceHolder 1"/>
          <p:cNvSpPr>
            <a:spLocks noGrp="1"/>
          </p:cNvSpPr>
          <p:nvPr>
            <p:ph type="title"/>
          </p:nvPr>
        </p:nvSpPr>
        <p:spPr>
          <a:xfrm>
            <a:off x="576000" y="258480"/>
            <a:ext cx="10367640" cy="1081800"/>
          </a:xfrm>
          <a:prstGeom prst="rect">
            <a:avLst/>
          </a:prstGeom>
        </p:spPr>
        <p:txBody>
          <a:bodyPr lIns="0" rIns="0" tIns="0" bIns="0" anchor="ctr"/>
          <a:p>
            <a:pPr algn="ctr"/>
            <a:r>
              <a:rPr b="0" lang="pl-PL" sz="4400" spc="-1" strike="noStrike">
                <a:solidFill>
                  <a:srgbClr val="000000"/>
                </a:solidFill>
                <a:uFill>
                  <a:solidFill>
                    <a:srgbClr val="ffffff"/>
                  </a:solidFill>
                </a:uFill>
                <a:latin typeface="Arial"/>
              </a:rPr>
              <a:t>Kliknij, aby edytować format tekstu tytułu</a:t>
            </a:r>
            <a:endParaRPr b="0" lang="pl-PL" sz="4400" spc="-1" strike="noStrike">
              <a:solidFill>
                <a:srgbClr val="000000"/>
              </a:solidFill>
              <a:uFill>
                <a:solidFill>
                  <a:srgbClr val="ffffff"/>
                </a:solidFill>
              </a:uFill>
              <a:latin typeface="Arial"/>
            </a:endParaRPr>
          </a:p>
        </p:txBody>
      </p:sp>
      <p:sp>
        <p:nvSpPr>
          <p:cNvPr id="39" name="PlaceHolder 2"/>
          <p:cNvSpPr>
            <a:spLocks noGrp="1"/>
          </p:cNvSpPr>
          <p:nvPr>
            <p:ph type="body"/>
          </p:nvPr>
        </p:nvSpPr>
        <p:spPr>
          <a:xfrm>
            <a:off x="576000" y="1516320"/>
            <a:ext cx="10367640" cy="3758040"/>
          </a:xfrm>
          <a:prstGeom prst="rect">
            <a:avLst/>
          </a:prstGeom>
        </p:spPr>
        <p:txBody>
          <a:bodyPr lIns="0" rIns="0" tIns="0" bIns="0"/>
          <a:p>
            <a:pPr marL="432000" indent="-324000">
              <a:buClr>
                <a:srgbClr val="000000"/>
              </a:buClr>
              <a:buSzPct val="45000"/>
              <a:buFont typeface="Wingdings" charset="2"/>
              <a:buChar char=""/>
            </a:pPr>
            <a:r>
              <a:rPr b="0" lang="pl-PL" sz="3200" spc="-1" strike="noStrike">
                <a:solidFill>
                  <a:srgbClr val="000000"/>
                </a:solidFill>
                <a:uFill>
                  <a:solidFill>
                    <a:srgbClr val="ffffff"/>
                  </a:solidFill>
                </a:uFill>
                <a:latin typeface="Arial"/>
              </a:rPr>
              <a:t>Kliknij, aby edytować format tekstu konspektu</a:t>
            </a:r>
            <a:endParaRPr b="0" lang="pl-PL"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pl-PL" sz="2800" spc="-1" strike="noStrike">
                <a:solidFill>
                  <a:srgbClr val="000000"/>
                </a:solidFill>
                <a:uFill>
                  <a:solidFill>
                    <a:srgbClr val="ffffff"/>
                  </a:solidFill>
                </a:uFill>
                <a:latin typeface="Arial"/>
              </a:rPr>
              <a:t>Drugi poziom konspektu</a:t>
            </a:r>
            <a:endParaRPr b="0" lang="pl-PL"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pl-PL" sz="2400" spc="-1" strike="noStrike">
                <a:solidFill>
                  <a:srgbClr val="000000"/>
                </a:solidFill>
                <a:uFill>
                  <a:solidFill>
                    <a:srgbClr val="ffffff"/>
                  </a:solidFill>
                </a:uFill>
                <a:latin typeface="Arial"/>
              </a:rPr>
              <a:t>Trzeci poziom konspektu</a:t>
            </a:r>
            <a:endParaRPr b="0" lang="pl-PL"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pl-PL" sz="2000" spc="-1" strike="noStrike">
                <a:solidFill>
                  <a:srgbClr val="000000"/>
                </a:solidFill>
                <a:uFill>
                  <a:solidFill>
                    <a:srgbClr val="ffffff"/>
                  </a:solidFill>
                </a:uFill>
                <a:latin typeface="Arial"/>
              </a:rPr>
              <a:t>Czwarty poziom konspektu</a:t>
            </a:r>
            <a:endParaRPr b="0" lang="pl-PL"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pl-PL" sz="2000" spc="-1" strike="noStrike">
                <a:solidFill>
                  <a:srgbClr val="000000"/>
                </a:solidFill>
                <a:uFill>
                  <a:solidFill>
                    <a:srgbClr val="ffffff"/>
                  </a:solidFill>
                </a:uFill>
                <a:latin typeface="Arial"/>
              </a:rPr>
              <a:t>Piąty poziom konspektu</a:t>
            </a:r>
            <a:endParaRPr b="0" lang="pl-PL"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pl-PL" sz="2000" spc="-1" strike="noStrike">
                <a:solidFill>
                  <a:srgbClr val="000000"/>
                </a:solidFill>
                <a:uFill>
                  <a:solidFill>
                    <a:srgbClr val="ffffff"/>
                  </a:solidFill>
                </a:uFill>
                <a:latin typeface="Arial"/>
              </a:rPr>
              <a:t>Szósty poziom konspektu</a:t>
            </a:r>
            <a:endParaRPr b="0" lang="pl-PL"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pl-PL" sz="2000" spc="-1" strike="noStrike">
                <a:solidFill>
                  <a:srgbClr val="000000"/>
                </a:solidFill>
                <a:uFill>
                  <a:solidFill>
                    <a:srgbClr val="ffffff"/>
                  </a:solidFill>
                </a:uFill>
                <a:latin typeface="Arial"/>
              </a:rPr>
              <a:t>Siódmy poziom konspektu</a:t>
            </a:r>
            <a:endParaRPr b="0" lang="pl-PL"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type="title"/>
          </p:nvPr>
        </p:nvSpPr>
        <p:spPr>
          <a:xfrm>
            <a:off x="576000" y="258480"/>
            <a:ext cx="10367640" cy="1081800"/>
          </a:xfrm>
          <a:prstGeom prst="rect">
            <a:avLst/>
          </a:prstGeom>
        </p:spPr>
        <p:txBody>
          <a:bodyPr lIns="0" rIns="0" tIns="0" bIns="0" anchor="ctr"/>
          <a:p>
            <a:pPr algn="ctr"/>
            <a:r>
              <a:rPr b="0" lang="pl-PL" sz="4400" spc="-1" strike="noStrike">
                <a:solidFill>
                  <a:srgbClr val="000000"/>
                </a:solidFill>
                <a:uFill>
                  <a:solidFill>
                    <a:srgbClr val="ffffff"/>
                  </a:solidFill>
                </a:uFill>
                <a:latin typeface="Arial"/>
              </a:rPr>
              <a:t>Kliknij, aby edytować format tekstu tytułu</a:t>
            </a:r>
            <a:endParaRPr b="0" lang="pl-PL" sz="4400" spc="-1" strike="noStrike">
              <a:solidFill>
                <a:srgbClr val="000000"/>
              </a:solidFill>
              <a:uFill>
                <a:solidFill>
                  <a:srgbClr val="ffffff"/>
                </a:solidFill>
              </a:uFill>
              <a:latin typeface="Arial"/>
            </a:endParaRPr>
          </a:p>
        </p:txBody>
      </p:sp>
      <p:sp>
        <p:nvSpPr>
          <p:cNvPr id="75" name="PlaceHolder 2"/>
          <p:cNvSpPr>
            <a:spLocks noGrp="1"/>
          </p:cNvSpPr>
          <p:nvPr>
            <p:ph type="body"/>
          </p:nvPr>
        </p:nvSpPr>
        <p:spPr>
          <a:xfrm>
            <a:off x="576000" y="1516320"/>
            <a:ext cx="10367640" cy="3758040"/>
          </a:xfrm>
          <a:prstGeom prst="rect">
            <a:avLst/>
          </a:prstGeom>
        </p:spPr>
        <p:txBody>
          <a:bodyPr lIns="0" rIns="0" tIns="0" bIns="0"/>
          <a:p>
            <a:pPr marL="432000" indent="-324000">
              <a:buClr>
                <a:srgbClr val="000000"/>
              </a:buClr>
              <a:buSzPct val="45000"/>
              <a:buFont typeface="Wingdings" charset="2"/>
              <a:buChar char=""/>
            </a:pPr>
            <a:r>
              <a:rPr b="0" lang="pl-PL" sz="3200" spc="-1" strike="noStrike">
                <a:solidFill>
                  <a:srgbClr val="000000"/>
                </a:solidFill>
                <a:uFill>
                  <a:solidFill>
                    <a:srgbClr val="ffffff"/>
                  </a:solidFill>
                </a:uFill>
                <a:latin typeface="Arial"/>
              </a:rPr>
              <a:t>Kliknij, aby edytować format tekstu konspektu</a:t>
            </a:r>
            <a:endParaRPr b="0" lang="pl-PL"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pl-PL" sz="2800" spc="-1" strike="noStrike">
                <a:solidFill>
                  <a:srgbClr val="000000"/>
                </a:solidFill>
                <a:uFill>
                  <a:solidFill>
                    <a:srgbClr val="ffffff"/>
                  </a:solidFill>
                </a:uFill>
                <a:latin typeface="Arial"/>
              </a:rPr>
              <a:t>Drugi poziom konspektu</a:t>
            </a:r>
            <a:endParaRPr b="0" lang="pl-PL"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pl-PL" sz="2400" spc="-1" strike="noStrike">
                <a:solidFill>
                  <a:srgbClr val="000000"/>
                </a:solidFill>
                <a:uFill>
                  <a:solidFill>
                    <a:srgbClr val="ffffff"/>
                  </a:solidFill>
                </a:uFill>
                <a:latin typeface="Arial"/>
              </a:rPr>
              <a:t>Trzeci poziom konspektu</a:t>
            </a:r>
            <a:endParaRPr b="0" lang="pl-PL"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pl-PL" sz="2000" spc="-1" strike="noStrike">
                <a:solidFill>
                  <a:srgbClr val="000000"/>
                </a:solidFill>
                <a:uFill>
                  <a:solidFill>
                    <a:srgbClr val="ffffff"/>
                  </a:solidFill>
                </a:uFill>
                <a:latin typeface="Arial"/>
              </a:rPr>
              <a:t>Czwarty poziom konspektu</a:t>
            </a:r>
            <a:endParaRPr b="0" lang="pl-PL"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pl-PL" sz="2000" spc="-1" strike="noStrike">
                <a:solidFill>
                  <a:srgbClr val="000000"/>
                </a:solidFill>
                <a:uFill>
                  <a:solidFill>
                    <a:srgbClr val="ffffff"/>
                  </a:solidFill>
                </a:uFill>
                <a:latin typeface="Arial"/>
              </a:rPr>
              <a:t>Piąty poziom konspektu</a:t>
            </a:r>
            <a:endParaRPr b="0" lang="pl-PL"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pl-PL" sz="2000" spc="-1" strike="noStrike">
                <a:solidFill>
                  <a:srgbClr val="000000"/>
                </a:solidFill>
                <a:uFill>
                  <a:solidFill>
                    <a:srgbClr val="ffffff"/>
                  </a:solidFill>
                </a:uFill>
                <a:latin typeface="Arial"/>
              </a:rPr>
              <a:t>Szósty poziom konspektu</a:t>
            </a:r>
            <a:endParaRPr b="0" lang="pl-PL"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pl-PL" sz="2000" spc="-1" strike="noStrike">
                <a:solidFill>
                  <a:srgbClr val="000000"/>
                </a:solidFill>
                <a:uFill>
                  <a:solidFill>
                    <a:srgbClr val="ffffff"/>
                  </a:solidFill>
                </a:uFill>
                <a:latin typeface="Arial"/>
              </a:rPr>
              <a:t>Siódmy poziom konspektu</a:t>
            </a:r>
            <a:endParaRPr b="0" lang="pl-PL"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zdrowakarma.pl/" TargetMode="External"/><Relationship Id="rId2"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hyperlink" Target="http://zdrowakarma.pl/" TargetMode="External"/><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246600" y="185040"/>
            <a:ext cx="10940760" cy="4317840"/>
          </a:xfrm>
          <a:prstGeom prst="rect">
            <a:avLst/>
          </a:prstGeom>
          <a:noFill/>
          <a:ln>
            <a:noFill/>
          </a:ln>
        </p:spPr>
        <p:style>
          <a:lnRef idx="0"/>
          <a:fillRef idx="0"/>
          <a:effectRef idx="0"/>
          <a:fontRef idx="minor"/>
        </p:style>
        <p:txBody>
          <a:bodyPr lIns="90000" rIns="90000" tIns="45000" bIns="45000"/>
          <a:p>
            <a:pPr algn="ctr"/>
            <a:r>
              <a:rPr b="0" lang="pl-PL" sz="4000" spc="-1" strike="noStrike">
                <a:solidFill>
                  <a:srgbClr val="000000"/>
                </a:solidFill>
                <a:uFill>
                  <a:solidFill>
                    <a:srgbClr val="ffffff"/>
                  </a:solidFill>
                </a:uFill>
                <a:latin typeface="Segoe UI Black"/>
                <a:ea typeface="DejaVu Sans"/>
              </a:rPr>
              <a:t>Moduł 2 cz.2 - tworzymy ofertę !</a:t>
            </a:r>
            <a:endParaRPr b="0" lang="pl-PL" sz="1800" spc="-1" strike="noStrike">
              <a:solidFill>
                <a:srgbClr val="000000"/>
              </a:solidFill>
              <a:uFill>
                <a:solidFill>
                  <a:srgbClr val="ffffff"/>
                </a:solidFill>
              </a:uFill>
              <a:latin typeface="Arial"/>
            </a:endParaRPr>
          </a:p>
          <a:p>
            <a:endParaRPr b="0" lang="pl-PL" sz="1800" spc="-1" strike="noStrike">
              <a:solidFill>
                <a:srgbClr val="000000"/>
              </a:solidFill>
              <a:uFill>
                <a:solidFill>
                  <a:srgbClr val="ffffff"/>
                </a:solidFill>
              </a:uFill>
              <a:latin typeface="Arial"/>
            </a:endParaRPr>
          </a:p>
          <a:p>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p:txBody>
      </p:sp>
      <p:sp>
        <p:nvSpPr>
          <p:cNvPr id="111" name="CustomShape 2"/>
          <p:cNvSpPr/>
          <p:nvPr/>
        </p:nvSpPr>
        <p:spPr>
          <a:xfrm>
            <a:off x="3132000" y="2748960"/>
            <a:ext cx="4966200" cy="1355040"/>
          </a:xfrm>
          <a:prstGeom prst="rect">
            <a:avLst/>
          </a:prstGeom>
          <a:solidFill>
            <a:srgbClr val="99ff33"/>
          </a:solidFill>
          <a:ln>
            <a:solidFill>
              <a:srgbClr val="3465a4"/>
            </a:solidFill>
          </a:ln>
        </p:spPr>
        <p:style>
          <a:lnRef idx="0"/>
          <a:fillRef idx="0"/>
          <a:effectRef idx="0"/>
          <a:fontRef idx="minor"/>
        </p:style>
        <p:txBody>
          <a:bodyPr wrap="none" lIns="90000" rIns="90000" tIns="45000" bIns="45000" anchor="ctr"/>
          <a:p>
            <a:pPr algn="ctr">
              <a:lnSpc>
                <a:spcPct val="100000"/>
              </a:lnSpc>
            </a:pPr>
            <a:r>
              <a:rPr b="0" lang="pl-PL" sz="4800" spc="-1" strike="noStrike">
                <a:solidFill>
                  <a:srgbClr val="ff3333"/>
                </a:solidFill>
                <a:uFill>
                  <a:solidFill>
                    <a:srgbClr val="ffffff"/>
                  </a:solidFill>
                </a:uFill>
                <a:latin typeface="Segoe UI Black"/>
                <a:ea typeface="DejaVu Sans"/>
              </a:rPr>
              <a:t>Do Dzieła !!!</a:t>
            </a:r>
            <a:endParaRPr b="0" lang="pl-PL" sz="1800" spc="-1" strike="noStrike">
              <a:solidFill>
                <a:srgbClr val="000000"/>
              </a:solidFill>
              <a:uFill>
                <a:solidFill>
                  <a:srgbClr val="ffffff"/>
                </a:solidFill>
              </a:uFill>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493560" y="246600"/>
            <a:ext cx="10529280" cy="4611960"/>
          </a:xfrm>
          <a:prstGeom prst="rect">
            <a:avLst/>
          </a:prstGeom>
          <a:noFill/>
          <a:ln>
            <a:noFill/>
          </a:ln>
        </p:spPr>
        <p:style>
          <a:lnRef idx="0"/>
          <a:fillRef idx="0"/>
          <a:effectRef idx="0"/>
          <a:fontRef idx="minor"/>
        </p:style>
        <p:txBody>
          <a:bodyPr lIns="90000" rIns="90000" tIns="45000" bIns="45000"/>
          <a:p>
            <a:pPr algn="ctr">
              <a:lnSpc>
                <a:spcPct val="100000"/>
              </a:lnSpc>
            </a:pPr>
            <a:r>
              <a:rPr b="1" lang="pl-PL" sz="2200" spc="-1" strike="noStrike">
                <a:solidFill>
                  <a:srgbClr val="000000"/>
                </a:solidFill>
                <a:uFill>
                  <a:solidFill>
                    <a:srgbClr val="ffffff"/>
                  </a:solidFill>
                </a:uFill>
                <a:latin typeface="Segoe UI Black"/>
                <a:ea typeface="Segoe UI Black"/>
              </a:rPr>
              <a:t>Teraz Pora Na Twój Ruch:</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Kiedy </a:t>
            </a:r>
            <a:r>
              <a:rPr b="1" lang="pl-PL" sz="1800" spc="-1" strike="noStrike">
                <a:solidFill>
                  <a:srgbClr val="0000cc"/>
                </a:solidFill>
                <a:uFill>
                  <a:solidFill>
                    <a:srgbClr val="ffffff"/>
                  </a:solidFill>
                </a:uFill>
                <a:latin typeface="Segoe UI"/>
                <a:ea typeface="Arial Unicode MS"/>
              </a:rPr>
              <a:t>[pkt 20] </a:t>
            </a:r>
            <a:r>
              <a:rPr b="0" lang="pl-PL" sz="1800" spc="-1" strike="noStrike">
                <a:solidFill>
                  <a:srgbClr val="1c1c1c"/>
                </a:solidFill>
                <a:uFill>
                  <a:solidFill>
                    <a:srgbClr val="ffffff"/>
                  </a:solidFill>
                </a:uFill>
                <a:latin typeface="Segoe UI"/>
                <a:ea typeface="Arial Unicode MS"/>
              </a:rPr>
              <a:t>i zaczniesz stosować zaproponowane przeze mnie rozwiązanie</a:t>
            </a:r>
            <a:r>
              <a:rPr b="0" lang="pl-PL" sz="1800" spc="-1" strike="noStrike">
                <a:solidFill>
                  <a:srgbClr val="666666"/>
                </a:solidFill>
                <a:uFill>
                  <a:solidFill>
                    <a:srgbClr val="ffffff"/>
                  </a:solidFill>
                </a:uFill>
                <a:latin typeface="Segoe UI"/>
                <a:ea typeface="Arial Unicode MS"/>
              </a:rPr>
              <a:t>,</a:t>
            </a:r>
            <a:r>
              <a:rPr b="0" lang="pl-PL" sz="1800" spc="-1" strike="noStrike">
                <a:solidFill>
                  <a:srgbClr val="000000"/>
                </a:solidFill>
                <a:uFill>
                  <a:solidFill>
                    <a:srgbClr val="ffffff"/>
                  </a:solidFill>
                </a:uFill>
                <a:latin typeface="Segoe UI"/>
                <a:ea typeface="Arial Unicode MS"/>
              </a:rPr>
              <a:t> już </a:t>
            </a:r>
            <a:r>
              <a:rPr b="1" lang="pl-PL" sz="1800" spc="-1" strike="noStrike">
                <a:solidFill>
                  <a:srgbClr val="0000cc"/>
                </a:solidFill>
                <a:uFill>
                  <a:solidFill>
                    <a:srgbClr val="ffffff"/>
                  </a:solidFill>
                </a:uFill>
                <a:latin typeface="Segoe UI"/>
                <a:ea typeface="Arial Unicode MS"/>
              </a:rPr>
              <a:t>[pkt 11]</a:t>
            </a:r>
            <a:r>
              <a:rPr b="0" lang="pl-PL" sz="1800" spc="-1" strike="noStrike">
                <a:solidFill>
                  <a:srgbClr val="000000"/>
                </a:solidFill>
                <a:uFill>
                  <a:solidFill>
                    <a:srgbClr val="ffffff"/>
                  </a:solidFill>
                </a:uFill>
                <a:latin typeface="Segoe UI"/>
                <a:ea typeface="Arial Unicode MS"/>
              </a:rPr>
              <a:t> zaczniesz zauważać następujące zmiany:</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Efekt, który uzyska Twój klient [pkt 5]</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Efekt, który uzyska Twój klient [pkt 5]</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Efekt, który uzyska Twój klient [pkt 5]</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A to wszystko za sprawą zakupu … </a:t>
            </a:r>
            <a:r>
              <a:rPr b="0" lang="pl-PL" sz="1800" spc="-1" strike="noStrike">
                <a:solidFill>
                  <a:srgbClr val="0000cc"/>
                </a:solidFill>
                <a:uFill>
                  <a:solidFill>
                    <a:srgbClr val="ffffff"/>
                  </a:solidFill>
                </a:uFill>
                <a:latin typeface="Segoe UI"/>
                <a:ea typeface="Arial Unicode MS"/>
              </a:rPr>
              <a:t>[wreszcie możesz opisać swój produkt – śmiało, opisz jego wygląd, zawartość, szczegóły techniczne, sposób dostawy, gwarancję, wszystkie </a:t>
            </a:r>
            <a:r>
              <a:rPr b="1" lang="pl-PL" sz="1800" spc="-1" strike="noStrike">
                <a:solidFill>
                  <a:srgbClr val="0000cc"/>
                </a:solidFill>
                <a:uFill>
                  <a:solidFill>
                    <a:srgbClr val="ffffff"/>
                  </a:solidFill>
                </a:uFill>
                <a:latin typeface="Segoe UI"/>
                <a:ea typeface="Arial Unicode MS"/>
              </a:rPr>
              <a:t>CO, GDZIE, KIEDY, DLACZEGO i JAK</a:t>
            </a:r>
            <a:r>
              <a:rPr b="0" lang="pl-PL" sz="1800" spc="-1" strike="noStrike">
                <a:solidFill>
                  <a:srgbClr val="0000cc"/>
                </a:solidFill>
                <a:uFill>
                  <a:solidFill>
                    <a:srgbClr val="ffffff"/>
                  </a:solidFill>
                </a:uFill>
                <a:latin typeface="Segoe UI"/>
                <a:ea typeface="Arial Unicode MS"/>
              </a:rPr>
              <a:t>]</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Jeśli z jakiegoś powodu nie będziesz w pełni zadowolony z </a:t>
            </a:r>
            <a:r>
              <a:rPr b="1" lang="pl-PL" sz="1800" spc="-1" strike="noStrike">
                <a:solidFill>
                  <a:srgbClr val="0000cc"/>
                </a:solidFill>
                <a:uFill>
                  <a:solidFill>
                    <a:srgbClr val="ffffff"/>
                  </a:solidFill>
                </a:uFill>
                <a:latin typeface="Segoe UI"/>
                <a:ea typeface="Arial Unicode MS"/>
              </a:rPr>
              <a:t>[wymień jeszcze raz wszystkie korzyści, które Twój klient odniesie dzięki dokonanemu zakupowi]</a:t>
            </a:r>
            <a:r>
              <a:rPr b="1" lang="pl-PL" sz="1800" spc="-1" strike="noStrike">
                <a:solidFill>
                  <a:srgbClr val="000000"/>
                </a:solidFill>
                <a:uFill>
                  <a:solidFill>
                    <a:srgbClr val="ffffff"/>
                  </a:solidFill>
                </a:uFill>
                <a:latin typeface="Segoe UI"/>
                <a:ea typeface="Arial Unicode MS"/>
              </a:rPr>
              <a:t>,</a:t>
            </a:r>
            <a:r>
              <a:rPr b="0" lang="pl-PL" sz="1800" spc="-1" strike="noStrike">
                <a:solidFill>
                  <a:srgbClr val="000000"/>
                </a:solidFill>
                <a:uFill>
                  <a:solidFill>
                    <a:srgbClr val="ffffff"/>
                  </a:solidFill>
                </a:uFill>
                <a:latin typeface="Segoe UI"/>
                <a:ea typeface="Arial Unicode MS"/>
              </a:rPr>
              <a:t> możesz ...[pkt 7]</a:t>
            </a:r>
            <a:endParaRPr b="0" lang="pl-PL" sz="1800" spc="-1" strike="noStrike">
              <a:solidFill>
                <a:srgbClr val="000000"/>
              </a:solidFill>
              <a:uFill>
                <a:solidFill>
                  <a:srgbClr val="ffffff"/>
                </a:solidFill>
              </a:uFill>
              <a:latin typeface="Arial"/>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483840" y="499680"/>
            <a:ext cx="10529280" cy="5906160"/>
          </a:xfrm>
          <a:prstGeom prst="rect">
            <a:avLst/>
          </a:prstGeom>
          <a:noFill/>
          <a:ln>
            <a:noFill/>
          </a:ln>
        </p:spPr>
        <p:style>
          <a:lnRef idx="0"/>
          <a:fillRef idx="0"/>
          <a:effectRef idx="0"/>
          <a:fontRef idx="minor"/>
        </p:style>
        <p:txBody>
          <a:bodyPr lIns="90000" rIns="90000" tIns="45000" bIns="45000"/>
          <a:p>
            <a:pPr algn="ctr">
              <a:lnSpc>
                <a:spcPct val="100000"/>
              </a:lnSpc>
            </a:pPr>
            <a:r>
              <a:rPr b="1" lang="pl-PL" sz="2200" spc="-1" strike="noStrike">
                <a:solidFill>
                  <a:srgbClr val="000000"/>
                </a:solidFill>
                <a:uFill>
                  <a:solidFill>
                    <a:srgbClr val="ffffff"/>
                  </a:solidFill>
                </a:uFill>
                <a:latin typeface="Segoe UI Black"/>
                <a:ea typeface="Segoe UI Black"/>
              </a:rPr>
              <a:t>Teraz Pora Na Twój Ruch:</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Kiedy kurier dostarczy przesyłkę i zaczniesz stosować zaproponowane przeze mnie rozwiązanie, wkrótce zaobserwujesz następujące objawy zdrowienia:</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 Stopniowo zacznie się poprawiać stan skóry i sierści Twojego psa</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 Ustąpi drapanie, wylizywanie łap i temu podobne zachowania</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 Obniży się poziom niepokoju i nadpobudliwości</a:t>
            </a:r>
            <a:endParaRPr b="0" lang="pl-PL" sz="1800" spc="-1" strike="noStrike">
              <a:solidFill>
                <a:srgbClr val="000000"/>
              </a:solidFill>
              <a:uFill>
                <a:solidFill>
                  <a:srgbClr val="ffffff"/>
                </a:solidFill>
              </a:uFill>
              <a:latin typeface="Arial"/>
            </a:endParaRPr>
          </a:p>
          <a:p>
            <a:pPr>
              <a:lnSpc>
                <a:spcPct val="100000"/>
              </a:lnSpc>
            </a:pPr>
            <a:r>
              <a:rPr b="1" lang="pl-PL" sz="700" spc="-1" strike="noStrike">
                <a:solidFill>
                  <a:srgbClr val="0000cc"/>
                </a:solidFill>
                <a:uFill>
                  <a:solidFill>
                    <a:srgbClr val="ffffff"/>
                  </a:solidFill>
                </a:uFill>
                <a:latin typeface="Segoe UI"/>
                <a:ea typeface="Arial Unicode MS"/>
              </a:rPr>
              <a:t> </a:t>
            </a:r>
            <a:endParaRPr b="0" lang="pl-PL" sz="1800" spc="-1" strike="noStrike">
              <a:solidFill>
                <a:srgbClr val="000000"/>
              </a:solidFill>
              <a:uFill>
                <a:solidFill>
                  <a:srgbClr val="ffffff"/>
                </a:solidFill>
              </a:uFill>
              <a:latin typeface="Arial"/>
            </a:endParaRPr>
          </a:p>
          <a:p>
            <a:pPr algn="just">
              <a:lnSpc>
                <a:spcPct val="100000"/>
              </a:lnSpc>
            </a:pPr>
            <a:r>
              <a:rPr b="0" lang="pl-PL" sz="1800" spc="-1" strike="noStrike">
                <a:solidFill>
                  <a:srgbClr val="000000"/>
                </a:solidFill>
                <a:uFill>
                  <a:solidFill>
                    <a:srgbClr val="ffffff"/>
                  </a:solidFill>
                </a:uFill>
                <a:latin typeface="Segoe UI"/>
                <a:ea typeface="Arial Unicode MS"/>
              </a:rPr>
              <a:t>A to wszystko za sprawą zakupu karmy </a:t>
            </a:r>
            <a:r>
              <a:rPr b="1" lang="pl-PL" sz="1800" spc="-1" strike="noStrike">
                <a:solidFill>
                  <a:srgbClr val="000000"/>
                </a:solidFill>
                <a:uFill>
                  <a:solidFill>
                    <a:srgbClr val="ffffff"/>
                  </a:solidFill>
                </a:uFill>
                <a:latin typeface="Segoe UI"/>
                <a:ea typeface="Arial Unicode MS"/>
              </a:rPr>
              <a:t>Forza10 Dermo Active</a:t>
            </a:r>
            <a:r>
              <a:rPr b="0" lang="pl-PL" sz="1800" spc="-1" strike="noStrike">
                <a:solidFill>
                  <a:srgbClr val="000000"/>
                </a:solidFill>
                <a:uFill>
                  <a:solidFill>
                    <a:srgbClr val="ffffff"/>
                  </a:solidFill>
                </a:uFill>
                <a:latin typeface="Segoe UI"/>
                <a:ea typeface="Arial Unicode MS"/>
              </a:rPr>
              <a:t>. To Twój sojusznik w walce ze wszystkim problemami, o których pisałem. Jej wyłącznie naturalne składniki odżywcze oraz ziołowe dodatki szybko rozprawią się z kłopotem</a:t>
            </a:r>
            <a:r>
              <a:rPr b="0" lang="pl-PL" sz="1800" spc="-1" strike="noStrike">
                <a:solidFill>
                  <a:srgbClr val="0000cc"/>
                </a:solidFill>
                <a:uFill>
                  <a:solidFill>
                    <a:srgbClr val="ffffff"/>
                  </a:solidFill>
                </a:uFill>
                <a:latin typeface="Segoe UI"/>
                <a:ea typeface="Arial Unicode MS"/>
              </a:rPr>
              <a:t>(...)</a:t>
            </a:r>
            <a:r>
              <a:rPr b="0" lang="pl-PL" sz="1800" spc="-1" strike="noStrike">
                <a:solidFill>
                  <a:srgbClr val="000000"/>
                </a:solidFill>
                <a:uFill>
                  <a:solidFill>
                    <a:srgbClr val="ffffff"/>
                  </a:solidFill>
                </a:uFill>
                <a:latin typeface="Segoe UI"/>
                <a:ea typeface="Arial Unicode MS"/>
              </a:rPr>
              <a:t>.</a:t>
            </a:r>
            <a:endParaRPr b="0" lang="pl-PL" sz="1800" spc="-1" strike="noStrike">
              <a:solidFill>
                <a:srgbClr val="000000"/>
              </a:solidFill>
              <a:uFill>
                <a:solidFill>
                  <a:srgbClr val="ffffff"/>
                </a:solidFill>
              </a:uFill>
              <a:latin typeface="Arial"/>
            </a:endParaRPr>
          </a:p>
          <a:p>
            <a:pPr algn="just">
              <a:lnSpc>
                <a:spcPct val="100000"/>
              </a:lnSpc>
            </a:pPr>
            <a:endParaRPr b="0" lang="pl-PL" sz="1800" spc="-1" strike="noStrike">
              <a:solidFill>
                <a:srgbClr val="000000"/>
              </a:solidFill>
              <a:uFill>
                <a:solidFill>
                  <a:srgbClr val="ffffff"/>
                </a:solidFill>
              </a:uFill>
              <a:latin typeface="Arial"/>
            </a:endParaRPr>
          </a:p>
          <a:p>
            <a:pPr algn="just">
              <a:lnSpc>
                <a:spcPct val="100000"/>
              </a:lnSpc>
            </a:pPr>
            <a:r>
              <a:rPr b="0" lang="pl-PL" sz="1800" spc="-1" strike="noStrike">
                <a:solidFill>
                  <a:srgbClr val="000000"/>
                </a:solidFill>
                <a:uFill>
                  <a:solidFill>
                    <a:srgbClr val="ffffff"/>
                  </a:solidFill>
                </a:uFill>
                <a:latin typeface="Segoe UI"/>
                <a:ea typeface="Arial Unicode MS"/>
              </a:rPr>
              <a:t>Jeśli z jakiegoś powodu nie będziesz w pełni zadowolona z tego jak poprawia się stan skóry i sierści Twojego psa, przestaje się drapać, wylizywać łapy i jak obniża się poziom jego niepokoju i coraz rzadziej zachowuje się niepoprawnie, to możesz mi zwrócić karmę w ciągu 14 dni od zakupu jeśli nie zużyłaś jej więcej niż 50%, a ja zwrócę Ci koszty jej zakupu. </a:t>
            </a:r>
            <a:endParaRPr b="0" lang="pl-PL" sz="1800" spc="-1" strike="noStrike">
              <a:solidFill>
                <a:srgbClr val="000000"/>
              </a:solidFill>
              <a:uFill>
                <a:solidFill>
                  <a:srgbClr val="ffffff"/>
                </a:solidFill>
              </a:uFill>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463680" y="435600"/>
            <a:ext cx="10529280" cy="5335200"/>
          </a:xfrm>
          <a:prstGeom prst="rect">
            <a:avLst/>
          </a:prstGeom>
          <a:noFill/>
          <a:ln>
            <a:noFill/>
          </a:ln>
        </p:spPr>
        <p:style>
          <a:lnRef idx="0"/>
          <a:fillRef idx="0"/>
          <a:effectRef idx="0"/>
          <a:fontRef idx="minor"/>
        </p:style>
        <p:txBody>
          <a:bodyPr lIns="90000" rIns="90000" tIns="45000" bIns="45000"/>
          <a:p>
            <a:pPr algn="ctr">
              <a:lnSpc>
                <a:spcPct val="100000"/>
              </a:lnSpc>
            </a:pPr>
            <a:r>
              <a:rPr b="1" lang="pl-PL" sz="2200" spc="-1" strike="noStrike">
                <a:solidFill>
                  <a:srgbClr val="000000"/>
                </a:solidFill>
                <a:uFill>
                  <a:solidFill>
                    <a:srgbClr val="ffffff"/>
                  </a:solidFill>
                </a:uFill>
                <a:latin typeface="Segoe UI Black"/>
                <a:ea typeface="Segoe UI Black"/>
              </a:rPr>
              <a:t>Czas Na Podjęcie Decyzji</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gn="just">
              <a:lnSpc>
                <a:spcPct val="100000"/>
              </a:lnSpc>
            </a:pPr>
            <a:r>
              <a:rPr b="0" lang="pl-PL" sz="1800" spc="-1" strike="noStrike">
                <a:solidFill>
                  <a:srgbClr val="000000"/>
                </a:solidFill>
                <a:uFill>
                  <a:solidFill>
                    <a:srgbClr val="ffffff"/>
                  </a:solidFill>
                </a:uFill>
                <a:latin typeface="Segoe UI"/>
                <a:ea typeface="Arial Unicode MS"/>
              </a:rPr>
              <a:t>Musisz podjąć decyzję:</a:t>
            </a:r>
            <a:endParaRPr b="0" lang="pl-PL" sz="1800" spc="-1" strike="noStrike">
              <a:solidFill>
                <a:srgbClr val="000000"/>
              </a:solidFill>
              <a:uFill>
                <a:solidFill>
                  <a:srgbClr val="ffffff"/>
                </a:solidFill>
              </a:uFill>
              <a:latin typeface="Arial"/>
            </a:endParaRPr>
          </a:p>
          <a:p>
            <a:pPr algn="just">
              <a:lnSpc>
                <a:spcPct val="100000"/>
              </a:lnSpc>
            </a:pPr>
            <a:r>
              <a:rPr b="1" lang="pl-PL" sz="1800" spc="-1" strike="noStrike">
                <a:solidFill>
                  <a:srgbClr val="000000"/>
                </a:solidFill>
                <a:uFill>
                  <a:solidFill>
                    <a:srgbClr val="ffffff"/>
                  </a:solidFill>
                </a:uFill>
                <a:latin typeface="Segoe UI"/>
                <a:ea typeface="Arial Unicode MS"/>
              </a:rPr>
              <a:t> </a:t>
            </a:r>
            <a:r>
              <a:rPr b="1" lang="pl-PL" sz="1800" spc="-1" strike="noStrike">
                <a:solidFill>
                  <a:srgbClr val="000000"/>
                </a:solidFill>
                <a:uFill>
                  <a:solidFill>
                    <a:srgbClr val="ffffff"/>
                  </a:solidFill>
                </a:uFill>
                <a:latin typeface="Segoe UI"/>
                <a:ea typeface="Arial Unicode MS"/>
              </a:rPr>
              <a:t>- robisz dalej to, co robiłeś dotychczas  wiedząc, gdzie Cię to zaprowadzi (czy to naprawdę kierunek, w którym chcesz podążać?)</a:t>
            </a:r>
            <a:endParaRPr b="0" lang="pl-PL" sz="1800" spc="-1" strike="noStrike">
              <a:solidFill>
                <a:srgbClr val="000000"/>
              </a:solidFill>
              <a:uFill>
                <a:solidFill>
                  <a:srgbClr val="ffffff"/>
                </a:solidFill>
              </a:uFill>
              <a:latin typeface="Arial"/>
            </a:endParaRPr>
          </a:p>
          <a:p>
            <a:pPr algn="just">
              <a:lnSpc>
                <a:spcPct val="100000"/>
              </a:lnSpc>
            </a:pPr>
            <a:r>
              <a:rPr b="0" lang="pl-PL" sz="1800" spc="-1" strike="noStrike">
                <a:solidFill>
                  <a:srgbClr val="000000"/>
                </a:solidFill>
                <a:uFill>
                  <a:solidFill>
                    <a:srgbClr val="ffffff"/>
                  </a:solidFill>
                </a:uFill>
                <a:latin typeface="Segoe UI"/>
                <a:ea typeface="Arial Unicode MS"/>
              </a:rPr>
              <a:t>Lub…</a:t>
            </a:r>
            <a:endParaRPr b="0" lang="pl-PL" sz="1800" spc="-1" strike="noStrike">
              <a:solidFill>
                <a:srgbClr val="000000"/>
              </a:solidFill>
              <a:uFill>
                <a:solidFill>
                  <a:srgbClr val="ffffff"/>
                </a:solidFill>
              </a:uFill>
              <a:latin typeface="Arial"/>
            </a:endParaRPr>
          </a:p>
          <a:p>
            <a:pPr algn="just">
              <a:lnSpc>
                <a:spcPct val="100000"/>
              </a:lnSpc>
            </a:pPr>
            <a:r>
              <a:rPr b="1" lang="pl-PL" sz="1800" spc="-1" strike="noStrike">
                <a:solidFill>
                  <a:srgbClr val="000000"/>
                </a:solidFill>
                <a:uFill>
                  <a:solidFill>
                    <a:srgbClr val="ffffff"/>
                  </a:solidFill>
                </a:uFill>
                <a:latin typeface="Segoe UI"/>
                <a:ea typeface="Arial Unicode MS"/>
              </a:rPr>
              <a:t>- podejmij nowe - właściwe działanie i uzyskaj nowe – właściwe rezultaty. </a:t>
            </a:r>
            <a:endParaRPr b="0" lang="pl-PL" sz="1800" spc="-1" strike="noStrike">
              <a:solidFill>
                <a:srgbClr val="000000"/>
              </a:solidFill>
              <a:uFill>
                <a:solidFill>
                  <a:srgbClr val="ffffff"/>
                </a:solidFill>
              </a:uFill>
              <a:latin typeface="Arial"/>
            </a:endParaRPr>
          </a:p>
          <a:p>
            <a:pPr algn="just">
              <a:lnSpc>
                <a:spcPct val="100000"/>
              </a:lnSpc>
            </a:pPr>
            <a:r>
              <a:rPr b="0" lang="pl-PL" sz="1800" spc="-1" strike="noStrike">
                <a:solidFill>
                  <a:srgbClr val="000000"/>
                </a:solidFill>
                <a:uFill>
                  <a:solidFill>
                    <a:srgbClr val="ffffff"/>
                  </a:solidFill>
                </a:uFill>
                <a:latin typeface="Segoe UI"/>
                <a:ea typeface="Arial Unicode MS"/>
              </a:rPr>
              <a:t>Aż w końcu – całkiem niedługo –</a:t>
            </a:r>
            <a:r>
              <a:rPr b="1" lang="pl-PL" sz="1800" spc="-1" strike="noStrike">
                <a:solidFill>
                  <a:srgbClr val="000000"/>
                </a:solidFill>
                <a:uFill>
                  <a:solidFill>
                    <a:srgbClr val="ffffff"/>
                  </a:solidFill>
                </a:uFill>
                <a:latin typeface="Segoe UI"/>
                <a:ea typeface="Arial Unicode MS"/>
              </a:rPr>
              <a:t> </a:t>
            </a:r>
            <a:r>
              <a:rPr b="1" lang="pl-PL" sz="1800" spc="-1" strike="noStrike">
                <a:solidFill>
                  <a:srgbClr val="0000cc"/>
                </a:solidFill>
                <a:uFill>
                  <a:solidFill>
                    <a:srgbClr val="ffffff"/>
                  </a:solidFill>
                </a:uFill>
                <a:latin typeface="Segoe UI"/>
                <a:ea typeface="Arial Unicode MS"/>
              </a:rPr>
              <a:t>[główna transformacja, jakiej doświadczy Twój klient – pkt 4]</a:t>
            </a:r>
            <a:endParaRPr b="0" lang="pl-PL" sz="1800" spc="-1" strike="noStrike">
              <a:solidFill>
                <a:srgbClr val="000000"/>
              </a:solidFill>
              <a:uFill>
                <a:solidFill>
                  <a:srgbClr val="ffffff"/>
                </a:solidFill>
              </a:uFill>
              <a:latin typeface="Arial"/>
            </a:endParaRPr>
          </a:p>
          <a:p>
            <a:pPr algn="just">
              <a:lnSpc>
                <a:spcPct val="100000"/>
              </a:lnSpc>
            </a:pPr>
            <a:r>
              <a:rPr b="0" lang="pl-PL" sz="1800" spc="-1" strike="noStrike">
                <a:solidFill>
                  <a:srgbClr val="000000"/>
                </a:solidFill>
                <a:uFill>
                  <a:solidFill>
                    <a:srgbClr val="ffffff"/>
                  </a:solidFill>
                </a:uFill>
                <a:latin typeface="Segoe UI"/>
                <a:ea typeface="Arial Unicode MS"/>
              </a:rPr>
              <a:t>Co przemawia do Ciebie bardziej?</a:t>
            </a:r>
            <a:endParaRPr b="0" lang="pl-PL" sz="1800" spc="-1" strike="noStrike">
              <a:solidFill>
                <a:srgbClr val="000000"/>
              </a:solidFill>
              <a:uFill>
                <a:solidFill>
                  <a:srgbClr val="ffffff"/>
                </a:solidFill>
              </a:uFill>
              <a:latin typeface="Arial"/>
            </a:endParaRPr>
          </a:p>
          <a:p>
            <a:pPr algn="just">
              <a:lnSpc>
                <a:spcPct val="100000"/>
              </a:lnSpc>
            </a:pPr>
            <a:r>
              <a:rPr b="0" lang="pl-PL" sz="1800" spc="-1" strike="noStrike">
                <a:solidFill>
                  <a:srgbClr val="000000"/>
                </a:solidFill>
                <a:uFill>
                  <a:solidFill>
                    <a:srgbClr val="ffffff"/>
                  </a:solidFill>
                </a:uFill>
                <a:latin typeface="Segoe UI"/>
                <a:ea typeface="Arial Unicode MS"/>
              </a:rPr>
              <a:t>Oto, co powinieneś teraz zrobić:</a:t>
            </a:r>
            <a:endParaRPr b="0" lang="pl-PL" sz="1800" spc="-1" strike="noStrike">
              <a:solidFill>
                <a:srgbClr val="000000"/>
              </a:solidFill>
              <a:uFill>
                <a:solidFill>
                  <a:srgbClr val="ffffff"/>
                </a:solidFill>
              </a:uFill>
              <a:latin typeface="Arial"/>
            </a:endParaRPr>
          </a:p>
          <a:p>
            <a:pPr algn="just">
              <a:lnSpc>
                <a:spcPct val="100000"/>
              </a:lnSpc>
            </a:pPr>
            <a:r>
              <a:rPr b="1" lang="pl-PL" sz="1800" spc="-1" strike="noStrike">
                <a:solidFill>
                  <a:srgbClr val="0000cc"/>
                </a:solidFill>
                <a:uFill>
                  <a:solidFill>
                    <a:srgbClr val="ffffff"/>
                  </a:solidFill>
                </a:uFill>
                <a:latin typeface="Segoe UI"/>
                <a:ea typeface="Arial Unicode MS"/>
              </a:rPr>
              <a:t>[opis procedury zakupu, płatności… pkt 21]</a:t>
            </a:r>
            <a:endParaRPr b="0" lang="pl-PL" sz="1800" spc="-1" strike="noStrike">
              <a:solidFill>
                <a:srgbClr val="000000"/>
              </a:solidFill>
              <a:uFill>
                <a:solidFill>
                  <a:srgbClr val="ffffff"/>
                </a:solidFill>
              </a:uFill>
              <a:latin typeface="Arial"/>
            </a:endParaRPr>
          </a:p>
          <a:p>
            <a:pPr algn="just">
              <a:lnSpc>
                <a:spcPct val="100000"/>
              </a:lnSpc>
            </a:pPr>
            <a:r>
              <a:rPr b="0" lang="pl-PL" sz="1800" spc="-1" strike="noStrike">
                <a:solidFill>
                  <a:srgbClr val="000000"/>
                </a:solidFill>
                <a:uFill>
                  <a:solidFill>
                    <a:srgbClr val="ffffff"/>
                  </a:solidFill>
                </a:uFill>
                <a:latin typeface="Segoe UI"/>
                <a:ea typeface="Arial Unicode MS"/>
              </a:rPr>
              <a:t>- zacznij stosować opisaną przeze mnie metodę zgodnie z instrukcją</a:t>
            </a:r>
            <a:endParaRPr b="0" lang="pl-PL" sz="1800" spc="-1" strike="noStrike">
              <a:solidFill>
                <a:srgbClr val="000000"/>
              </a:solidFill>
              <a:uFill>
                <a:solidFill>
                  <a:srgbClr val="ffffff"/>
                </a:solidFill>
              </a:uFill>
              <a:latin typeface="Arial"/>
            </a:endParaRPr>
          </a:p>
          <a:p>
            <a:pPr algn="just">
              <a:lnSpc>
                <a:spcPct val="100000"/>
              </a:lnSpc>
            </a:pPr>
            <a:r>
              <a:rPr b="0" lang="pl-PL" sz="1800" spc="-1" strike="noStrike">
                <a:solidFill>
                  <a:srgbClr val="000000"/>
                </a:solidFill>
                <a:uFill>
                  <a:solidFill>
                    <a:srgbClr val="ffffff"/>
                  </a:solidFill>
                </a:uFill>
                <a:latin typeface="Segoe UI"/>
                <a:ea typeface="Times New Roman"/>
              </a:rPr>
              <a:t>Tak więc – przejdź na stronę zakupu – </a:t>
            </a:r>
            <a:r>
              <a:rPr b="0" lang="pl-PL" sz="1800" spc="-1" strike="noStrike">
                <a:solidFill>
                  <a:srgbClr val="0000cc"/>
                </a:solidFill>
                <a:uFill>
                  <a:solidFill>
                    <a:srgbClr val="ffffff"/>
                  </a:solidFill>
                </a:uFill>
                <a:latin typeface="Segoe UI"/>
                <a:ea typeface="Arial Unicode MS"/>
              </a:rPr>
              <a:t> </a:t>
            </a:r>
            <a:r>
              <a:rPr b="0" lang="pl-PL" sz="1800" spc="-1" strike="noStrike" u="sng">
                <a:solidFill>
                  <a:srgbClr val="0000ff"/>
                </a:solidFill>
                <a:uFill>
                  <a:solidFill>
                    <a:srgbClr val="ffffff"/>
                  </a:solidFill>
                </a:uFill>
                <a:latin typeface="Segoe UI"/>
                <a:ea typeface="Arial Unicode MS"/>
                <a:hlinkClick r:id="rId1"/>
              </a:rPr>
              <a:t>http://</a:t>
            </a:r>
            <a:r>
              <a:rPr b="0" lang="pl-PL" sz="1800" spc="-1" strike="noStrike" u="sng">
                <a:solidFill>
                  <a:srgbClr val="0000cc"/>
                </a:solidFill>
                <a:uFill>
                  <a:solidFill>
                    <a:srgbClr val="ffffff"/>
                  </a:solidFill>
                </a:uFill>
                <a:latin typeface="Segoe UI"/>
                <a:ea typeface="Arial Unicode MS"/>
              </a:rPr>
              <a:t>strona_produktu.pl</a:t>
            </a:r>
            <a:endParaRPr b="0" lang="pl-PL" sz="1800" spc="-1" strike="noStrike">
              <a:solidFill>
                <a:srgbClr val="000000"/>
              </a:solidFill>
              <a:uFill>
                <a:solidFill>
                  <a:srgbClr val="ffffff"/>
                </a:solidFill>
              </a:uFill>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493560" y="498600"/>
            <a:ext cx="10529280" cy="5595120"/>
          </a:xfrm>
          <a:prstGeom prst="rect">
            <a:avLst/>
          </a:prstGeom>
          <a:noFill/>
          <a:ln>
            <a:noFill/>
          </a:ln>
        </p:spPr>
        <p:style>
          <a:lnRef idx="0"/>
          <a:fillRef idx="0"/>
          <a:effectRef idx="0"/>
          <a:fontRef idx="minor"/>
        </p:style>
        <p:txBody>
          <a:bodyPr lIns="90000" rIns="90000" tIns="45000" bIns="45000"/>
          <a:p>
            <a:pPr algn="ctr">
              <a:lnSpc>
                <a:spcPct val="100000"/>
              </a:lnSpc>
            </a:pPr>
            <a:r>
              <a:rPr b="1" lang="pl-PL" sz="2200" spc="-1" strike="noStrike">
                <a:solidFill>
                  <a:srgbClr val="000000"/>
                </a:solidFill>
                <a:uFill>
                  <a:solidFill>
                    <a:srgbClr val="ffffff"/>
                  </a:solidFill>
                </a:uFill>
                <a:latin typeface="Segoe UI Black"/>
                <a:ea typeface="Segoe UI Black"/>
              </a:rPr>
              <a:t>Czas Na Podjęcie Decyzji</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Musisz podjąć decyzję:</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 </a:t>
            </a:r>
            <a:r>
              <a:rPr b="1" lang="pl-PL" sz="1800" spc="-1" strike="noStrike">
                <a:solidFill>
                  <a:srgbClr val="0000cc"/>
                </a:solidFill>
                <a:uFill>
                  <a:solidFill>
                    <a:srgbClr val="ffffff"/>
                  </a:solidFill>
                </a:uFill>
                <a:latin typeface="Segoe UI"/>
                <a:ea typeface="Arial Unicode MS"/>
              </a:rPr>
              <a:t>1) robisz dalej to, co robiłaś dotychczas  wiedząc, gdzie Cię to zaprowadzi. (Czy to naprawdę kierunek, w którym chcesz podążać?)</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Lub…</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2) podejmujesz nowe - właściwe działanie i uzyskujesz nowe – właściwe rezultaty. Aż w końcu – całkiem niedługo – Twoj pies będzie zdrowy, a Ty zadowolona i radosna.</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Co przemawia do Ciebie bardziej?</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00"/>
                </a:solidFill>
                <a:uFill>
                  <a:solidFill>
                    <a:srgbClr val="ffffff"/>
                  </a:solidFill>
                </a:uFill>
                <a:latin typeface="Segoe UI"/>
                <a:ea typeface="Arial Unicode MS"/>
              </a:rPr>
              <a:t>Oto, co powinnaś teraz zrobić:</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 przejdź na stronę, do której link znajduje się na końcu tego akapitu i kliknij w ikonkę „kup teraz”</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 zarejestruj się w naszym sklepie i uzupełnić dane dotyczące Twojego miejsca zamieszkania, abym wiedział, gdzie wysłać karmę</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 dokonaj płatności lub wybierz płatność pobraniową</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 oczekuj kuriera z przesyłką</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 karm swojego psa i ciesz się patrząc, jak wraca do zdrowia</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gn="ctr">
              <a:lnSpc>
                <a:spcPct val="100000"/>
              </a:lnSpc>
            </a:pPr>
            <a:r>
              <a:rPr b="1" lang="pl-PL" sz="2800" spc="-1" strike="noStrike">
                <a:solidFill>
                  <a:srgbClr val="ff3333"/>
                </a:solidFill>
                <a:uFill>
                  <a:solidFill>
                    <a:srgbClr val="ffffff"/>
                  </a:solidFill>
                </a:uFill>
                <a:latin typeface="Segoe UI"/>
                <a:ea typeface="Times New Roman"/>
              </a:rPr>
              <a:t>Przejdź teraz na stronę zakupu – </a:t>
            </a:r>
            <a:r>
              <a:rPr b="1" lang="pl-PL" sz="2800" spc="-1" strike="noStrike" u="sng">
                <a:solidFill>
                  <a:srgbClr val="ff3333"/>
                </a:solidFill>
                <a:uFill>
                  <a:solidFill>
                    <a:srgbClr val="ffffff"/>
                  </a:solidFill>
                </a:uFill>
                <a:latin typeface="Segoe UI"/>
                <a:ea typeface="Arial Unicode MS"/>
                <a:hlinkClick r:id="rId1"/>
              </a:rPr>
              <a:t>http://zdrowakarma.pl</a:t>
            </a:r>
            <a:endParaRPr b="0" lang="pl-PL" sz="1800" spc="-1" strike="noStrike">
              <a:solidFill>
                <a:srgbClr val="000000"/>
              </a:solidFill>
              <a:uFill>
                <a:solidFill>
                  <a:srgbClr val="ffffff"/>
                </a:solidFill>
              </a:uFill>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493560" y="432000"/>
            <a:ext cx="10446480" cy="5058000"/>
          </a:xfrm>
          <a:prstGeom prst="rect">
            <a:avLst/>
          </a:prstGeom>
          <a:noFill/>
          <a:ln>
            <a:noFill/>
          </a:ln>
        </p:spPr>
        <p:style>
          <a:lnRef idx="0"/>
          <a:fillRef idx="0"/>
          <a:effectRef idx="0"/>
          <a:fontRef idx="minor"/>
        </p:style>
        <p:txBody>
          <a:bodyPr lIns="90000" rIns="90000" tIns="45000" bIns="45000"/>
          <a:p>
            <a:pPr algn="ctr">
              <a:lnSpc>
                <a:spcPct val="100000"/>
              </a:lnSpc>
            </a:pPr>
            <a:r>
              <a:rPr b="1" lang="pl-PL" sz="1800" spc="-1" strike="noStrike">
                <a:solidFill>
                  <a:srgbClr val="000000"/>
                </a:solidFill>
                <a:uFill>
                  <a:solidFill>
                    <a:srgbClr val="ffffff"/>
                  </a:solidFill>
                </a:uFill>
                <a:latin typeface="Segoe UI Black"/>
                <a:ea typeface="Adobe Caslon Pro Bold"/>
              </a:rPr>
              <a:t>Jak</a:t>
            </a:r>
            <a:r>
              <a:rPr b="1" lang="pl-PL" sz="1800" spc="-1" strike="noStrike">
                <a:solidFill>
                  <a:srgbClr val="0000cc"/>
                </a:solidFill>
                <a:uFill>
                  <a:solidFill>
                    <a:srgbClr val="ffffff"/>
                  </a:solidFill>
                </a:uFill>
                <a:latin typeface="Segoe UI Black"/>
                <a:ea typeface="Adobe Caslon Pro Bold"/>
              </a:rPr>
              <a:t> [skutecznie/szybko/raz na zawsze/ostatecznie] </a:t>
            </a:r>
            <a:endParaRPr b="0" lang="pl-PL" sz="1800" spc="-1" strike="noStrike">
              <a:solidFill>
                <a:srgbClr val="000000"/>
              </a:solidFill>
              <a:uFill>
                <a:solidFill>
                  <a:srgbClr val="ffffff"/>
                </a:solidFill>
              </a:uFill>
              <a:latin typeface="Arial"/>
            </a:endParaRPr>
          </a:p>
          <a:p>
            <a:pPr algn="ctr">
              <a:lnSpc>
                <a:spcPct val="100000"/>
              </a:lnSpc>
            </a:pPr>
            <a:r>
              <a:rPr b="1" lang="pl-PL" sz="1800" spc="-1" strike="noStrike">
                <a:solidFill>
                  <a:srgbClr val="0000cc"/>
                </a:solidFill>
                <a:uFill>
                  <a:solidFill>
                    <a:srgbClr val="ffffff"/>
                  </a:solidFill>
                </a:uFill>
                <a:latin typeface="Segoe UI Black"/>
                <a:ea typeface="Adobe Caslon Pro Bold"/>
              </a:rPr>
              <a:t>[cel, który zrealizuje Twój klient – 1B] </a:t>
            </a:r>
            <a:endParaRPr b="0" lang="pl-PL" sz="1800" spc="-1" strike="noStrike">
              <a:solidFill>
                <a:srgbClr val="000000"/>
              </a:solidFill>
              <a:uFill>
                <a:solidFill>
                  <a:srgbClr val="ffffff"/>
                </a:solidFill>
              </a:uFill>
              <a:latin typeface="Arial"/>
            </a:endParaRPr>
          </a:p>
          <a:p>
            <a:pPr algn="ctr">
              <a:lnSpc>
                <a:spcPct val="100000"/>
              </a:lnSpc>
            </a:pPr>
            <a:r>
              <a:rPr b="1" lang="pl-PL" sz="1800" spc="-1" strike="noStrike">
                <a:solidFill>
                  <a:srgbClr val="000000"/>
                </a:solidFill>
                <a:uFill>
                  <a:solidFill>
                    <a:srgbClr val="ffffff"/>
                  </a:solidFill>
                </a:uFill>
                <a:latin typeface="Segoe UI Black"/>
                <a:ea typeface="Adobe Caslon Pro Bold"/>
              </a:rPr>
              <a:t>a przy tym nie</a:t>
            </a:r>
            <a:r>
              <a:rPr b="1" lang="pl-PL" sz="1800" spc="-1" strike="noStrike">
                <a:solidFill>
                  <a:srgbClr val="666666"/>
                </a:solidFill>
                <a:uFill>
                  <a:solidFill>
                    <a:srgbClr val="ffffff"/>
                  </a:solidFill>
                </a:uFill>
                <a:latin typeface="Segoe UI Black"/>
                <a:ea typeface="Adobe Caslon Pro Bold"/>
              </a:rPr>
              <a:t> </a:t>
            </a:r>
            <a:r>
              <a:rPr b="1" lang="pl-PL" sz="1800" spc="-1" strike="noStrike">
                <a:solidFill>
                  <a:srgbClr val="0000cc"/>
                </a:solidFill>
                <a:uFill>
                  <a:solidFill>
                    <a:srgbClr val="ffffff"/>
                  </a:solidFill>
                </a:uFill>
                <a:latin typeface="Segoe UI Black"/>
                <a:ea typeface="Adobe Caslon Pro Bold"/>
              </a:rPr>
              <a:t>[niedogodność towarzysząca dotychczasowemu </a:t>
            </a:r>
            <a:endParaRPr b="0" lang="pl-PL" sz="1800" spc="-1" strike="noStrike">
              <a:solidFill>
                <a:srgbClr val="000000"/>
              </a:solidFill>
              <a:uFill>
                <a:solidFill>
                  <a:srgbClr val="ffffff"/>
                </a:solidFill>
              </a:uFill>
              <a:latin typeface="Arial"/>
            </a:endParaRPr>
          </a:p>
          <a:p>
            <a:pPr algn="ctr">
              <a:lnSpc>
                <a:spcPct val="100000"/>
              </a:lnSpc>
            </a:pPr>
            <a:r>
              <a:rPr b="1" lang="pl-PL" sz="1800" spc="-1" strike="noStrike">
                <a:solidFill>
                  <a:srgbClr val="0000cc"/>
                </a:solidFill>
                <a:uFill>
                  <a:solidFill>
                    <a:srgbClr val="ffffff"/>
                  </a:solidFill>
                </a:uFill>
                <a:latin typeface="Segoe UI Black"/>
                <a:ea typeface="Adobe Caslon Pro Bold"/>
              </a:rPr>
              <a:t>sposobowi osiągania celu - 1C]</a:t>
            </a:r>
            <a:r>
              <a:rPr b="1" lang="pl-PL" sz="1800" spc="-1" strike="noStrike">
                <a:solidFill>
                  <a:srgbClr val="000000"/>
                </a:solidFill>
                <a:uFill>
                  <a:solidFill>
                    <a:srgbClr val="ffffff"/>
                  </a:solidFill>
                </a:uFill>
                <a:latin typeface="Segoe UI Black"/>
                <a:ea typeface="Adobe Caslon Pro Bold"/>
              </a:rPr>
              <a:t> i </a:t>
            </a:r>
            <a:r>
              <a:rPr b="1" lang="pl-PL" sz="1800" spc="-1" strike="noStrike">
                <a:solidFill>
                  <a:srgbClr val="0000cc"/>
                </a:solidFill>
                <a:uFill>
                  <a:solidFill>
                    <a:srgbClr val="ffffff"/>
                  </a:solidFill>
                </a:uFill>
                <a:latin typeface="Segoe UI Black"/>
                <a:ea typeface="Adobe Caslon Pro Bold"/>
              </a:rPr>
              <a:t>[1E]</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Witaj</a:t>
            </a:r>
            <a:r>
              <a:rPr b="1" lang="pl-PL" sz="1800" spc="-1" strike="noStrike">
                <a:solidFill>
                  <a:srgbClr val="0000cc"/>
                </a:solidFill>
                <a:uFill>
                  <a:solidFill>
                    <a:srgbClr val="ffffff"/>
                  </a:solidFill>
                </a:uFill>
                <a:latin typeface="Segoe UI"/>
                <a:ea typeface="Adobe Caslon Pro Bold"/>
              </a:rPr>
              <a:t> [użyj słów z opisu swojego avatara – pkt 1]</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Jesteś tu, bo prawdopodobnie </a:t>
            </a:r>
            <a:r>
              <a:rPr b="1" lang="pl-PL" sz="1800" spc="-1" strike="noStrike">
                <a:solidFill>
                  <a:srgbClr val="0000cc"/>
                </a:solidFill>
                <a:uFill>
                  <a:solidFill>
                    <a:srgbClr val="ffffff"/>
                  </a:solidFill>
                </a:uFill>
                <a:latin typeface="Segoe UI"/>
                <a:ea typeface="Adobe Caslon Pro Bold"/>
              </a:rPr>
              <a:t>[opisz ból – 1D]. </a:t>
            </a:r>
            <a:r>
              <a:rPr b="0" lang="pl-PL" sz="1800" spc="-1" strike="noStrike">
                <a:solidFill>
                  <a:srgbClr val="000000"/>
                </a:solidFill>
                <a:uFill>
                  <a:solidFill>
                    <a:srgbClr val="ffffff"/>
                  </a:solidFill>
                </a:uFill>
                <a:latin typeface="Segoe UI"/>
                <a:ea typeface="Adobe Caslon Pro Bold"/>
              </a:rPr>
              <a:t> Być może obserwujesz: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 </a:t>
            </a:r>
            <a:r>
              <a:rPr b="1" lang="pl-PL" sz="1800" spc="-1" strike="noStrike">
                <a:solidFill>
                  <a:srgbClr val="0000cc"/>
                </a:solidFill>
                <a:uFill>
                  <a:solidFill>
                    <a:srgbClr val="ffffff"/>
                  </a:solidFill>
                </a:uFill>
                <a:latin typeface="Segoe UI"/>
                <a:ea typeface="Adobe Caslon Pro Bold"/>
              </a:rPr>
              <a:t>- wyszczególniony problem nr 1 – 1A)</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dobe Caslon Pro Bold"/>
              </a:rPr>
              <a:t> </a:t>
            </a:r>
            <a:r>
              <a:rPr b="1" lang="pl-PL" sz="1800" spc="-1" strike="noStrike">
                <a:solidFill>
                  <a:srgbClr val="0000cc"/>
                </a:solidFill>
                <a:uFill>
                  <a:solidFill>
                    <a:srgbClr val="ffffff"/>
                  </a:solidFill>
                </a:uFill>
                <a:latin typeface="Segoe UI"/>
                <a:ea typeface="Adobe Caslon Pro Bold"/>
              </a:rPr>
              <a:t>- wyszczególniony problem nr 2 – 1A)</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dobe Caslon Pro Bold"/>
              </a:rPr>
              <a:t> </a:t>
            </a:r>
            <a:r>
              <a:rPr b="1" lang="pl-PL" sz="1800" spc="-1" strike="noStrike">
                <a:solidFill>
                  <a:srgbClr val="0000cc"/>
                </a:solidFill>
                <a:uFill>
                  <a:solidFill>
                    <a:srgbClr val="ffffff"/>
                  </a:solidFill>
                </a:uFill>
                <a:latin typeface="Segoe UI"/>
                <a:ea typeface="Adobe Caslon Pro Bold"/>
              </a:rPr>
              <a:t>- wyszczególniony problem nr 3 – 1A)</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Jeśli choć częściowo opisałem problem, który Cię dotyczy, to ta wiadomość jest przeznaczona dla Ciebie i bardzo się cieszę, że tu trafiłeś.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Oto dlaczego:</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Istnieje (zawsze istniał) dość prosty sposób, aby Twoje problemy się zakończyły, </a:t>
            </a:r>
            <a:r>
              <a:rPr b="0" lang="pl-PL" sz="1800" spc="-1" strike="noStrike">
                <a:solidFill>
                  <a:srgbClr val="000000"/>
                </a:solidFill>
                <a:uFill>
                  <a:solidFill>
                    <a:srgbClr val="ffffff"/>
                  </a:solidFill>
                </a:uFill>
                <a:latin typeface="Segoe UI"/>
                <a:ea typeface="Adobe Caslon Pro Bold"/>
              </a:rPr>
              <a:t>
</a:t>
            </a:r>
            <a:r>
              <a:rPr b="0" lang="pl-PL" sz="1800" spc="-1" strike="noStrike">
                <a:solidFill>
                  <a:srgbClr val="000000"/>
                </a:solidFill>
                <a:uFill>
                  <a:solidFill>
                    <a:srgbClr val="ffffff"/>
                  </a:solidFill>
                </a:uFill>
                <a:latin typeface="Segoe UI"/>
                <a:ea typeface="Adobe Caslon Pro Bold"/>
              </a:rPr>
              <a:t>a Ty </a:t>
            </a:r>
            <a:r>
              <a:rPr b="1" lang="pl-PL" sz="1800" spc="-1" strike="noStrike">
                <a:solidFill>
                  <a:srgbClr val="0000cc"/>
                </a:solidFill>
                <a:uFill>
                  <a:solidFill>
                    <a:srgbClr val="ffffff"/>
                  </a:solidFill>
                </a:uFill>
                <a:latin typeface="Segoe UI"/>
                <a:ea typeface="Adobe Caslon Pro Bold"/>
              </a:rPr>
              <a:t>[opisz efekt, który Twój klient uzyska – 1E]</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Zdajesz sobie oczywiście sprawę, co będzie się dziać, jeśli nie podejmiesz właściwego działania. </a:t>
            </a:r>
            <a:endParaRPr b="0" lang="pl-PL" sz="1800" spc="-1" strike="noStrike">
              <a:solidFill>
                <a:srgbClr val="000000"/>
              </a:solidFill>
              <a:uFill>
                <a:solidFill>
                  <a:srgbClr val="ffffff"/>
                </a:solidFill>
              </a:uFill>
              <a:latin typeface="Arial"/>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82080" y="0"/>
            <a:ext cx="11269080" cy="3629160"/>
          </a:xfrm>
          <a:prstGeom prst="rect">
            <a:avLst/>
          </a:prstGeom>
          <a:noFill/>
          <a:ln>
            <a:noFill/>
          </a:ln>
        </p:spPr>
        <p:style>
          <a:lnRef idx="0"/>
          <a:fillRef idx="0"/>
          <a:effectRef idx="0"/>
          <a:fontRef idx="minor"/>
        </p:style>
        <p:txBody>
          <a:bodyPr lIns="90000" rIns="90000" tIns="45000" bIns="45000"/>
          <a:p>
            <a:pPr algn="ctr">
              <a:lnSpc>
                <a:spcPct val="100000"/>
              </a:lnSpc>
            </a:pPr>
            <a:r>
              <a:rPr b="1" lang="pl-PL" sz="2200" spc="-1" strike="noStrike">
                <a:solidFill>
                  <a:srgbClr val="000000"/>
                </a:solidFill>
                <a:uFill>
                  <a:solidFill>
                    <a:srgbClr val="ffffff"/>
                  </a:solidFill>
                </a:uFill>
                <a:latin typeface="Segoe UI Black"/>
                <a:ea typeface="DejaVu Sans"/>
              </a:rPr>
              <a:t>Jak szybko uzyskać skuteczny tekst sprzedażowy dla swojego produktu</a:t>
            </a:r>
            <a:endParaRPr b="0" lang="pl-PL" sz="1800" spc="-1" strike="noStrike">
              <a:solidFill>
                <a:srgbClr val="000000"/>
              </a:solidFill>
              <a:uFill>
                <a:solidFill>
                  <a:srgbClr val="ffffff"/>
                </a:solidFill>
              </a:uFill>
              <a:latin typeface="Arial"/>
            </a:endParaRPr>
          </a:p>
          <a:p>
            <a:pPr algn="ctr">
              <a:lnSpc>
                <a:spcPct val="100000"/>
              </a:lnSpc>
            </a:pPr>
            <a:r>
              <a:rPr b="1" lang="pl-PL" sz="2200" spc="-1" strike="noStrike">
                <a:solidFill>
                  <a:srgbClr val="000000"/>
                </a:solidFill>
                <a:uFill>
                  <a:solidFill>
                    <a:srgbClr val="ffffff"/>
                  </a:solidFill>
                </a:uFill>
                <a:latin typeface="Segoe UI Black"/>
                <a:ea typeface="DejaVu Sans"/>
              </a:rPr>
              <a:t>tak, by nie kupować go u copywritera, wydając fortunę, </a:t>
            </a:r>
            <a:endParaRPr b="0" lang="pl-PL" sz="1800" spc="-1" strike="noStrike">
              <a:solidFill>
                <a:srgbClr val="000000"/>
              </a:solidFill>
              <a:uFill>
                <a:solidFill>
                  <a:srgbClr val="ffffff"/>
                </a:solidFill>
              </a:uFill>
              <a:latin typeface="Arial"/>
            </a:endParaRPr>
          </a:p>
          <a:p>
            <a:pPr algn="ctr">
              <a:lnSpc>
                <a:spcPct val="100000"/>
              </a:lnSpc>
            </a:pPr>
            <a:r>
              <a:rPr b="1" lang="pl-PL" sz="2200" spc="-1" strike="noStrike">
                <a:solidFill>
                  <a:srgbClr val="000000"/>
                </a:solidFill>
                <a:uFill>
                  <a:solidFill>
                    <a:srgbClr val="ffffff"/>
                  </a:solidFill>
                </a:uFill>
                <a:latin typeface="Segoe UI Black"/>
                <a:ea typeface="DejaVu Sans"/>
              </a:rPr>
              <a:t>ani nie musieć zostać pisarzem.</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Witaj Producencie!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Jesteś tu, bo prawdopodobnie przygotowujesz do sprzedaży swój produkt i potrzebujesz napisać z tej okazji kilka tekstów sprzedażowych, przygotować kampanię mailową. Wiesz, co masz zrobić, ale zupełnie nie wiesz, jak to zrobić. Być może:</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DejaVu Sans"/>
              </a:rPr>
              <a:t>- próbujesz sam pisać, ale nie wiesz, czy Twoje teksty będą skuteczne </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DejaVu Sans"/>
              </a:rPr>
              <a:t>- nie wiesz jak ułożyć swój tekst, aby klient po jego przeczytaniu chciał kupić</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DejaVu Sans"/>
              </a:rPr>
              <a:t>- czytałeś poradniki, ale tylko pogłębiły Twoją frustrację</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Jeśli choć częściowo opisałem problem, który Cię dotyczy, to moja wiadomość jest przeznaczona dla Ciebie i bardzo dobrze, że tu trafiłeś.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Black"/>
                <a:ea typeface="DejaVu Sans"/>
              </a:rPr>
              <a:t>Oto dlaczego:</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Istnieje (zawsze istniał) dość prosty sposób, aby Twoje problemy się zakończyły. Możesz zdobyć umiejętność szybkiego tworzenia skutecznej oferty sprzedażowej dzięki umiejętności zadawania właściwych pytań, udzielaniu właściwych odpowiedzi i ich wstawianiu do szablonu stworzonego przez mistrza copywritingu.</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Zdajesz sobie oczywiście sprawę, co będzie się dziać, jeśli nie podejmiesz działania. </a:t>
            </a:r>
            <a:endParaRPr b="0" lang="pl-PL" sz="1800" spc="-1" strike="noStrike">
              <a:solidFill>
                <a:srgbClr val="000000"/>
              </a:solidFill>
              <a:uFill>
                <a:solidFill>
                  <a:srgbClr val="ffffff"/>
                </a:solidFill>
              </a:uFill>
              <a:latin typeface="Arial"/>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246600" y="185040"/>
            <a:ext cx="10940760" cy="4317840"/>
          </a:xfrm>
          <a:prstGeom prst="rect">
            <a:avLst/>
          </a:prstGeom>
          <a:noFill/>
          <a:ln>
            <a:noFill/>
          </a:ln>
        </p:spPr>
        <p:style>
          <a:lnRef idx="0"/>
          <a:fillRef idx="0"/>
          <a:effectRef idx="0"/>
          <a:fontRef idx="minor"/>
        </p:style>
        <p:txBody>
          <a:bodyPr lIns="90000" rIns="90000" tIns="45000" bIns="45000"/>
          <a:p>
            <a:pPr algn="ctr"/>
            <a:r>
              <a:rPr b="0" lang="pl-PL" sz="4000" spc="-1" strike="noStrike">
                <a:solidFill>
                  <a:srgbClr val="000000"/>
                </a:solidFill>
                <a:uFill>
                  <a:solidFill>
                    <a:srgbClr val="ffffff"/>
                  </a:solidFill>
                </a:uFill>
                <a:latin typeface="Segoe UI Black"/>
                <a:ea typeface="DejaVu Sans"/>
              </a:rPr>
              <a:t>Moduł 2 cz.2 – mamy ofertę !</a:t>
            </a:r>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a:p>
            <a:pPr algn="ctr"/>
            <a:r>
              <a:rPr b="0" lang="pl-PL" sz="4000" spc="-1" strike="noStrike">
                <a:solidFill>
                  <a:srgbClr val="000000"/>
                </a:solidFill>
                <a:uFill>
                  <a:solidFill>
                    <a:srgbClr val="ffffff"/>
                  </a:solidFill>
                </a:uFill>
                <a:latin typeface="Segoe UI Black"/>
                <a:ea typeface="DejaVu Sans"/>
              </a:rPr>
              <a:t>Poinformujmy o tym świat mailami!</a:t>
            </a:r>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a:p>
            <a:pPr algn="ctr"/>
            <a:r>
              <a:rPr b="0" lang="pl-PL" sz="4000" spc="-1" strike="noStrike">
                <a:solidFill>
                  <a:srgbClr val="000000"/>
                </a:solidFill>
                <a:uFill>
                  <a:solidFill>
                    <a:srgbClr val="ffffff"/>
                  </a:solidFill>
                </a:uFill>
                <a:latin typeface="Segoe UI Black"/>
                <a:ea typeface="DejaVu Sans"/>
              </a:rPr>
              <a:t>Zapraszam do modułu 3.</a:t>
            </a:r>
            <a:endParaRPr b="0" lang="pl-PL" sz="1800" spc="-1" strike="noStrike">
              <a:solidFill>
                <a:srgbClr val="000000"/>
              </a:solidFill>
              <a:uFill>
                <a:solidFill>
                  <a:srgbClr val="ffffff"/>
                </a:solidFill>
              </a:uFill>
              <a:latin typeface="Arial"/>
            </a:endParaRPr>
          </a:p>
          <a:p>
            <a:endParaRPr b="0" lang="pl-PL" sz="1800" spc="-1" strike="noStrike">
              <a:solidFill>
                <a:srgbClr val="000000"/>
              </a:solidFill>
              <a:uFill>
                <a:solidFill>
                  <a:srgbClr val="ffffff"/>
                </a:solidFill>
              </a:uFill>
              <a:latin typeface="Arial"/>
            </a:endParaRPr>
          </a:p>
          <a:p>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a:p>
            <a:pPr algn="ctr"/>
            <a:endParaRPr b="0" lang="pl-PL" sz="1800" spc="-1" strike="noStrike">
              <a:solidFill>
                <a:srgbClr val="000000"/>
              </a:solidFill>
              <a:uFill>
                <a:solidFill>
                  <a:srgbClr val="ffffff"/>
                </a:solidFill>
              </a:uFill>
              <a:latin typeface="Arial"/>
            </a:endParaRPr>
          </a:p>
        </p:txBody>
      </p:sp>
      <p:sp>
        <p:nvSpPr>
          <p:cNvPr id="127" name="CustomShape 2"/>
          <p:cNvSpPr/>
          <p:nvPr/>
        </p:nvSpPr>
        <p:spPr>
          <a:xfrm>
            <a:off x="3132000" y="2748960"/>
            <a:ext cx="4966200" cy="1355040"/>
          </a:xfrm>
          <a:prstGeom prst="rect">
            <a:avLst/>
          </a:prstGeom>
          <a:solidFill>
            <a:srgbClr val="99ff33"/>
          </a:solidFill>
          <a:ln>
            <a:solidFill>
              <a:srgbClr val="3465a4"/>
            </a:solidFill>
          </a:ln>
        </p:spPr>
        <p:style>
          <a:lnRef idx="0"/>
          <a:fillRef idx="0"/>
          <a:effectRef idx="0"/>
          <a:fontRef idx="minor"/>
        </p:style>
        <p:txBody>
          <a:bodyPr wrap="none" lIns="90000" rIns="90000" tIns="45000" bIns="45000" anchor="ctr"/>
          <a:p>
            <a:pPr algn="ctr">
              <a:lnSpc>
                <a:spcPct val="100000"/>
              </a:lnSpc>
            </a:pPr>
            <a:r>
              <a:rPr b="0" lang="pl-PL" sz="4800" spc="-1" strike="noStrike">
                <a:solidFill>
                  <a:srgbClr val="ff3333"/>
                </a:solidFill>
                <a:uFill>
                  <a:solidFill>
                    <a:srgbClr val="ffffff"/>
                  </a:solidFill>
                </a:uFill>
                <a:latin typeface="Segoe UI Black"/>
                <a:ea typeface="DejaVu Sans"/>
              </a:rPr>
              <a:t>Do Dzieła !!!</a:t>
            </a:r>
            <a:endParaRPr b="0" lang="pl-PL" sz="1800" spc="-1" strike="noStrike">
              <a:solidFill>
                <a:srgbClr val="000000"/>
              </a:solidFill>
              <a:uFill>
                <a:solidFill>
                  <a:srgbClr val="ffffff"/>
                </a:solidFill>
              </a:uFill>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493560" y="432000"/>
            <a:ext cx="10446480" cy="5058000"/>
          </a:xfrm>
          <a:prstGeom prst="rect">
            <a:avLst/>
          </a:prstGeom>
          <a:noFill/>
          <a:ln>
            <a:noFill/>
          </a:ln>
        </p:spPr>
        <p:style>
          <a:lnRef idx="0"/>
          <a:fillRef idx="0"/>
          <a:effectRef idx="0"/>
          <a:fontRef idx="minor"/>
        </p:style>
        <p:txBody>
          <a:bodyPr lIns="90000" rIns="90000" tIns="45000" bIns="45000"/>
          <a:p>
            <a:pPr algn="ctr">
              <a:lnSpc>
                <a:spcPct val="100000"/>
              </a:lnSpc>
            </a:pPr>
            <a:r>
              <a:rPr b="1" lang="pl-PL" sz="1800" spc="-1" strike="noStrike">
                <a:solidFill>
                  <a:srgbClr val="000000"/>
                </a:solidFill>
                <a:uFill>
                  <a:solidFill>
                    <a:srgbClr val="ffffff"/>
                  </a:solidFill>
                </a:uFill>
                <a:latin typeface="Segoe UI Black"/>
                <a:ea typeface="Adobe Caslon Pro Bold"/>
              </a:rPr>
              <a:t>Jak</a:t>
            </a:r>
            <a:r>
              <a:rPr b="1" lang="pl-PL" sz="1800" spc="-1" strike="noStrike">
                <a:solidFill>
                  <a:srgbClr val="0000cc"/>
                </a:solidFill>
                <a:uFill>
                  <a:solidFill>
                    <a:srgbClr val="ffffff"/>
                  </a:solidFill>
                </a:uFill>
                <a:latin typeface="Segoe UI Black"/>
                <a:ea typeface="Adobe Caslon Pro Bold"/>
              </a:rPr>
              <a:t> [skutecznie/szybko/raz na zawsze/ostatecznie] </a:t>
            </a:r>
            <a:endParaRPr b="0" lang="pl-PL" sz="1800" spc="-1" strike="noStrike">
              <a:solidFill>
                <a:srgbClr val="000000"/>
              </a:solidFill>
              <a:uFill>
                <a:solidFill>
                  <a:srgbClr val="ffffff"/>
                </a:solidFill>
              </a:uFill>
              <a:latin typeface="Arial"/>
            </a:endParaRPr>
          </a:p>
          <a:p>
            <a:pPr algn="ctr">
              <a:lnSpc>
                <a:spcPct val="100000"/>
              </a:lnSpc>
            </a:pPr>
            <a:r>
              <a:rPr b="1" lang="pl-PL" sz="1800" spc="-1" strike="noStrike">
                <a:solidFill>
                  <a:srgbClr val="0000cc"/>
                </a:solidFill>
                <a:uFill>
                  <a:solidFill>
                    <a:srgbClr val="ffffff"/>
                  </a:solidFill>
                </a:uFill>
                <a:latin typeface="Segoe UI Black"/>
                <a:ea typeface="Adobe Caslon Pro Bold"/>
              </a:rPr>
              <a:t>[cel, który zrealizuje Twój klient – 1B] </a:t>
            </a:r>
            <a:endParaRPr b="0" lang="pl-PL" sz="1800" spc="-1" strike="noStrike">
              <a:solidFill>
                <a:srgbClr val="000000"/>
              </a:solidFill>
              <a:uFill>
                <a:solidFill>
                  <a:srgbClr val="ffffff"/>
                </a:solidFill>
              </a:uFill>
              <a:latin typeface="Arial"/>
            </a:endParaRPr>
          </a:p>
          <a:p>
            <a:pPr algn="ctr">
              <a:lnSpc>
                <a:spcPct val="100000"/>
              </a:lnSpc>
            </a:pPr>
            <a:r>
              <a:rPr b="1" lang="pl-PL" sz="1800" spc="-1" strike="noStrike">
                <a:solidFill>
                  <a:srgbClr val="000000"/>
                </a:solidFill>
                <a:uFill>
                  <a:solidFill>
                    <a:srgbClr val="ffffff"/>
                  </a:solidFill>
                </a:uFill>
                <a:latin typeface="Segoe UI Black"/>
                <a:ea typeface="Adobe Caslon Pro Bold"/>
              </a:rPr>
              <a:t>a przy tym nie</a:t>
            </a:r>
            <a:r>
              <a:rPr b="1" lang="pl-PL" sz="1800" spc="-1" strike="noStrike">
                <a:solidFill>
                  <a:srgbClr val="666666"/>
                </a:solidFill>
                <a:uFill>
                  <a:solidFill>
                    <a:srgbClr val="ffffff"/>
                  </a:solidFill>
                </a:uFill>
                <a:latin typeface="Segoe UI Black"/>
                <a:ea typeface="Adobe Caslon Pro Bold"/>
              </a:rPr>
              <a:t> </a:t>
            </a:r>
            <a:r>
              <a:rPr b="1" lang="pl-PL" sz="1800" spc="-1" strike="noStrike">
                <a:solidFill>
                  <a:srgbClr val="0000cc"/>
                </a:solidFill>
                <a:uFill>
                  <a:solidFill>
                    <a:srgbClr val="ffffff"/>
                  </a:solidFill>
                </a:uFill>
                <a:latin typeface="Segoe UI Black"/>
                <a:ea typeface="Adobe Caslon Pro Bold"/>
              </a:rPr>
              <a:t>[niedogodność towarzysząca dotychczasowemu </a:t>
            </a:r>
            <a:endParaRPr b="0" lang="pl-PL" sz="1800" spc="-1" strike="noStrike">
              <a:solidFill>
                <a:srgbClr val="000000"/>
              </a:solidFill>
              <a:uFill>
                <a:solidFill>
                  <a:srgbClr val="ffffff"/>
                </a:solidFill>
              </a:uFill>
              <a:latin typeface="Arial"/>
            </a:endParaRPr>
          </a:p>
          <a:p>
            <a:pPr algn="ctr">
              <a:lnSpc>
                <a:spcPct val="100000"/>
              </a:lnSpc>
            </a:pPr>
            <a:r>
              <a:rPr b="1" lang="pl-PL" sz="1800" spc="-1" strike="noStrike">
                <a:solidFill>
                  <a:srgbClr val="0000cc"/>
                </a:solidFill>
                <a:uFill>
                  <a:solidFill>
                    <a:srgbClr val="ffffff"/>
                  </a:solidFill>
                </a:uFill>
                <a:latin typeface="Segoe UI Black"/>
                <a:ea typeface="Adobe Caslon Pro Bold"/>
              </a:rPr>
              <a:t>sposobowi osiągania celu - 1C]</a:t>
            </a:r>
            <a:r>
              <a:rPr b="1" lang="pl-PL" sz="1800" spc="-1" strike="noStrike">
                <a:solidFill>
                  <a:srgbClr val="000000"/>
                </a:solidFill>
                <a:uFill>
                  <a:solidFill>
                    <a:srgbClr val="ffffff"/>
                  </a:solidFill>
                </a:uFill>
                <a:latin typeface="Segoe UI Black"/>
                <a:ea typeface="Adobe Caslon Pro Bold"/>
              </a:rPr>
              <a:t> i </a:t>
            </a:r>
            <a:r>
              <a:rPr b="1" lang="pl-PL" sz="1800" spc="-1" strike="noStrike">
                <a:solidFill>
                  <a:srgbClr val="0000cc"/>
                </a:solidFill>
                <a:uFill>
                  <a:solidFill>
                    <a:srgbClr val="ffffff"/>
                  </a:solidFill>
                </a:uFill>
                <a:latin typeface="Segoe UI Black"/>
                <a:ea typeface="Adobe Caslon Pro Bold"/>
              </a:rPr>
              <a:t>[1E]</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Witaj</a:t>
            </a:r>
            <a:r>
              <a:rPr b="1" lang="pl-PL" sz="1800" spc="-1" strike="noStrike">
                <a:solidFill>
                  <a:srgbClr val="0000cc"/>
                </a:solidFill>
                <a:uFill>
                  <a:solidFill>
                    <a:srgbClr val="ffffff"/>
                  </a:solidFill>
                </a:uFill>
                <a:latin typeface="Segoe UI"/>
                <a:ea typeface="Adobe Caslon Pro Bold"/>
              </a:rPr>
              <a:t> [użyj słów z opisu swojego avatara – pkt 1]</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Jesteś tu, bo prawdopodobnie </a:t>
            </a:r>
            <a:r>
              <a:rPr b="1" lang="pl-PL" sz="1800" spc="-1" strike="noStrike">
                <a:solidFill>
                  <a:srgbClr val="0000cc"/>
                </a:solidFill>
                <a:uFill>
                  <a:solidFill>
                    <a:srgbClr val="ffffff"/>
                  </a:solidFill>
                </a:uFill>
                <a:latin typeface="Segoe UI"/>
                <a:ea typeface="Adobe Caslon Pro Bold"/>
              </a:rPr>
              <a:t>[opisz ból – 1D]. </a:t>
            </a:r>
            <a:r>
              <a:rPr b="0" lang="pl-PL" sz="1800" spc="-1" strike="noStrike">
                <a:solidFill>
                  <a:srgbClr val="000000"/>
                </a:solidFill>
                <a:uFill>
                  <a:solidFill>
                    <a:srgbClr val="ffffff"/>
                  </a:solidFill>
                </a:uFill>
                <a:latin typeface="Segoe UI"/>
                <a:ea typeface="Adobe Caslon Pro Bold"/>
              </a:rPr>
              <a:t> Być może obserwujesz: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 </a:t>
            </a:r>
            <a:r>
              <a:rPr b="1" lang="pl-PL" sz="1800" spc="-1" strike="noStrike">
                <a:solidFill>
                  <a:srgbClr val="0000cc"/>
                </a:solidFill>
                <a:uFill>
                  <a:solidFill>
                    <a:srgbClr val="ffffff"/>
                  </a:solidFill>
                </a:uFill>
                <a:latin typeface="Segoe UI"/>
                <a:ea typeface="Adobe Caslon Pro Bold"/>
              </a:rPr>
              <a:t>- wyszczególniony problem nr 1 – 1A)</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dobe Caslon Pro Bold"/>
              </a:rPr>
              <a:t> </a:t>
            </a:r>
            <a:r>
              <a:rPr b="1" lang="pl-PL" sz="1800" spc="-1" strike="noStrike">
                <a:solidFill>
                  <a:srgbClr val="0000cc"/>
                </a:solidFill>
                <a:uFill>
                  <a:solidFill>
                    <a:srgbClr val="ffffff"/>
                  </a:solidFill>
                </a:uFill>
                <a:latin typeface="Segoe UI"/>
                <a:ea typeface="Adobe Caslon Pro Bold"/>
              </a:rPr>
              <a:t>- wyszczególniony problem nr 2 – 1A)</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dobe Caslon Pro Bold"/>
              </a:rPr>
              <a:t> </a:t>
            </a:r>
            <a:r>
              <a:rPr b="1" lang="pl-PL" sz="1800" spc="-1" strike="noStrike">
                <a:solidFill>
                  <a:srgbClr val="0000cc"/>
                </a:solidFill>
                <a:uFill>
                  <a:solidFill>
                    <a:srgbClr val="ffffff"/>
                  </a:solidFill>
                </a:uFill>
                <a:latin typeface="Segoe UI"/>
                <a:ea typeface="Adobe Caslon Pro Bold"/>
              </a:rPr>
              <a:t>- wyszczególniony problem nr 3 – 1A)</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Jeśli choć częściowo opisałem problem, który Cię dotyczy, to ta wiadomość jest przeznaczona dla Ciebie i bardzo się cieszę, że tu trafiłeś.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Oto dlaczego:</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Istnieje (zawsze istniał) dość prosty sposób, aby Twoje problemy się zakończyły, </a:t>
            </a:r>
            <a:r>
              <a:rPr b="0" lang="pl-PL" sz="1800" spc="-1" strike="noStrike">
                <a:solidFill>
                  <a:srgbClr val="000000"/>
                </a:solidFill>
                <a:uFill>
                  <a:solidFill>
                    <a:srgbClr val="ffffff"/>
                  </a:solidFill>
                </a:uFill>
                <a:latin typeface="Segoe UI"/>
                <a:ea typeface="Adobe Caslon Pro Bold"/>
              </a:rPr>
              <a:t>
</a:t>
            </a:r>
            <a:r>
              <a:rPr b="0" lang="pl-PL" sz="1800" spc="-1" strike="noStrike">
                <a:solidFill>
                  <a:srgbClr val="000000"/>
                </a:solidFill>
                <a:uFill>
                  <a:solidFill>
                    <a:srgbClr val="ffffff"/>
                  </a:solidFill>
                </a:uFill>
                <a:latin typeface="Segoe UI"/>
                <a:ea typeface="Adobe Caslon Pro Bold"/>
              </a:rPr>
              <a:t>a Ty </a:t>
            </a:r>
            <a:r>
              <a:rPr b="1" lang="pl-PL" sz="1800" spc="-1" strike="noStrike">
                <a:solidFill>
                  <a:srgbClr val="0000cc"/>
                </a:solidFill>
                <a:uFill>
                  <a:solidFill>
                    <a:srgbClr val="ffffff"/>
                  </a:solidFill>
                </a:uFill>
                <a:latin typeface="Segoe UI"/>
                <a:ea typeface="Adobe Caslon Pro Bold"/>
              </a:rPr>
              <a:t>[opisz efekt, który Twój klient uzyska – 1E]</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dobe Caslon Pro Bold"/>
              </a:rPr>
              <a:t>Zdajesz sobie oczywiście sprawę, co będzie się dziać, jeśli nie podejmiesz właściwego działania. </a:t>
            </a:r>
            <a:endParaRPr b="0" lang="pl-PL" sz="1800" spc="-1" strike="noStrike">
              <a:solidFill>
                <a:srgbClr val="000000"/>
              </a:solidFill>
              <a:uFill>
                <a:solidFill>
                  <a:srgbClr val="ffffff"/>
                </a:solidFill>
              </a:uFill>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82080" y="0"/>
            <a:ext cx="11269080" cy="3629160"/>
          </a:xfrm>
          <a:prstGeom prst="rect">
            <a:avLst/>
          </a:prstGeom>
          <a:noFill/>
          <a:ln>
            <a:noFill/>
          </a:ln>
        </p:spPr>
        <p:style>
          <a:lnRef idx="0"/>
          <a:fillRef idx="0"/>
          <a:effectRef idx="0"/>
          <a:fontRef idx="minor"/>
        </p:style>
        <p:txBody>
          <a:bodyPr lIns="90000" rIns="90000" tIns="45000" bIns="45000"/>
          <a:p>
            <a:pPr algn="ctr">
              <a:lnSpc>
                <a:spcPct val="100000"/>
              </a:lnSpc>
            </a:pPr>
            <a:r>
              <a:rPr b="1" lang="pl-PL" sz="2200" spc="-1" strike="noStrike">
                <a:solidFill>
                  <a:srgbClr val="000000"/>
                </a:solidFill>
                <a:uFill>
                  <a:solidFill>
                    <a:srgbClr val="ffffff"/>
                  </a:solidFill>
                </a:uFill>
                <a:latin typeface="Segoe UI Black"/>
                <a:ea typeface="DejaVu Sans"/>
              </a:rPr>
              <a:t>Jak skutecznie pozbyć się problemów zdrowotnych Twojego psa</a:t>
            </a:r>
            <a:endParaRPr b="0" lang="pl-PL" sz="1800" spc="-1" strike="noStrike">
              <a:solidFill>
                <a:srgbClr val="000000"/>
              </a:solidFill>
              <a:uFill>
                <a:solidFill>
                  <a:srgbClr val="ffffff"/>
                </a:solidFill>
              </a:uFill>
              <a:latin typeface="Arial"/>
            </a:endParaRPr>
          </a:p>
          <a:p>
            <a:pPr algn="ctr">
              <a:lnSpc>
                <a:spcPct val="100000"/>
              </a:lnSpc>
            </a:pPr>
            <a:r>
              <a:rPr b="1" lang="pl-PL" sz="2200" spc="-1" strike="noStrike">
                <a:solidFill>
                  <a:srgbClr val="000000"/>
                </a:solidFill>
                <a:uFill>
                  <a:solidFill>
                    <a:srgbClr val="ffffff"/>
                  </a:solidFill>
                </a:uFill>
                <a:latin typeface="Segoe UI Black"/>
                <a:ea typeface="DejaVu Sans"/>
              </a:rPr>
              <a:t>tak, by nie wydać fortuny u weterynarza i móc znów cieszyć się </a:t>
            </a:r>
            <a:endParaRPr b="0" lang="pl-PL" sz="1800" spc="-1" strike="noStrike">
              <a:solidFill>
                <a:srgbClr val="000000"/>
              </a:solidFill>
              <a:uFill>
                <a:solidFill>
                  <a:srgbClr val="ffffff"/>
                </a:solidFill>
              </a:uFill>
              <a:latin typeface="Arial"/>
            </a:endParaRPr>
          </a:p>
          <a:p>
            <a:pPr algn="ctr">
              <a:lnSpc>
                <a:spcPct val="100000"/>
              </a:lnSpc>
            </a:pPr>
            <a:r>
              <a:rPr b="1" lang="pl-PL" sz="2200" spc="-1" strike="noStrike">
                <a:solidFill>
                  <a:srgbClr val="000000"/>
                </a:solidFill>
                <a:uFill>
                  <a:solidFill>
                    <a:srgbClr val="ffffff"/>
                  </a:solidFill>
                </a:uFill>
                <a:latin typeface="Segoe UI Black"/>
                <a:ea typeface="DejaVu Sans"/>
              </a:rPr>
              <a:t>wspólnymi zabawami i aktywnym spędzaniem czasu</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Witaj aktywna i zapracowana opiekunko psa.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Jesteś tu, bo prawdopodobnie stało się coś niedobrego - Twój pupil cierpi i nie możesz z nim biegać, chodzić na długie spacery, tak jak lubicie to robić. Być może obserwujesz u niego:</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DejaVu Sans"/>
              </a:rPr>
              <a:t>- łupież, świąd, zaczerwienienia, hot spoty, wysypki, </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DejaVu Sans"/>
              </a:rPr>
              <a:t>- jeśli często drapie się, wylizuje lub wygryza rany</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DejaVu Sans"/>
              </a:rPr>
              <a:t>- jeśli jest podrażniony, nadpobudliwy…,</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Jeśli choć częściowo opisałem problem, który Cię dotyczy, to moja wiadomość jest przeznaczona dla Ciebie i bardzo dobrze, że tu trafiłaś.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Black"/>
                <a:ea typeface="DejaVu Sans"/>
              </a:rPr>
              <a:t>Oto dlaczego:</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Istnieje (zawsze istniał) dość prosty sposób, aby Twoje problemy się zakończyły, a Ty żebyś znów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mogła biegać i aktywnie spędzać czas ze swoim psem, który w ciągu kilku tygodni wróci do zdrowia.</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Zdajesz sobie oczywiście sprawę, co będzie się dziać, jeśli nie podejmiesz działania. </a:t>
            </a:r>
            <a:endParaRPr b="0" lang="pl-PL" sz="1800" spc="-1" strike="noStrike">
              <a:solidFill>
                <a:srgbClr val="000000"/>
              </a:solidFill>
              <a:uFill>
                <a:solidFill>
                  <a:srgbClr val="ffffff"/>
                </a:solidFill>
              </a:uFill>
              <a:latin typeface="Arial"/>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411120" y="308520"/>
            <a:ext cx="10776240" cy="5277600"/>
          </a:xfrm>
          <a:prstGeom prst="rect">
            <a:avLst/>
          </a:prstGeom>
          <a:noFill/>
          <a:ln>
            <a:noFill/>
          </a:ln>
        </p:spPr>
        <p:style>
          <a:lnRef idx="0"/>
          <a:fillRef idx="0"/>
          <a:effectRef idx="0"/>
          <a:fontRef idx="minor"/>
        </p:style>
        <p:txBody>
          <a:bodyPr lIns="90000" rIns="90000" tIns="45000" bIns="45000"/>
          <a:p>
            <a:pPr algn="ctr">
              <a:lnSpc>
                <a:spcPct val="100000"/>
              </a:lnSpc>
            </a:pPr>
            <a:r>
              <a:rPr b="0" lang="pl-PL" sz="1800" spc="-1" strike="noStrike">
                <a:solidFill>
                  <a:srgbClr val="000000"/>
                </a:solidFill>
                <a:uFill>
                  <a:solidFill>
                    <a:srgbClr val="ffffff"/>
                  </a:solidFill>
                </a:uFill>
                <a:latin typeface="Segoe UI Black"/>
                <a:ea typeface="DejaVu Sans"/>
              </a:rPr>
              <a:t>Jeśli Zignorujesz Problem, Będzie Tylko Gorzej</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Oczywiście – jest możliwe, że Twój problem sam ustąpi. Oczywiście, jest możliwe, że wygrasz na loterii…</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Większość ludzi, których spotykają podobne problemy, próbuje radzić sobie za pomocą przeróżnych rozwiązań, ale żadne z nich nie działa na dłuższą metę lub rozwiązuje tylko część problemu:</a:t>
            </a:r>
            <a:r>
              <a:rPr b="0" lang="pl-PL" sz="1800" spc="-1" strike="noStrike">
                <a:solidFill>
                  <a:srgbClr val="000000"/>
                </a:solidFill>
                <a:uFill>
                  <a:solidFill>
                    <a:srgbClr val="ffffff"/>
                  </a:solidFill>
                </a:uFill>
                <a:latin typeface="Segoe UI"/>
                <a:ea typeface="Arial Unicode MS"/>
              </a:rPr>
              <a:t>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Rozwiązanie często stosowane przez ludzi 1 – 1F)</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Rozwiązanie często stosowane przez ludzi 2 – 1F)</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Rozwiązanie często stosowane przez ludzi 3 – 1F)</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Brzmi znajomo?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Próbowałeś już wszystkiego z powyższej listy?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Dopiero masz zamiar?</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A co się stanie, kiedy zupełnie zignorujesz problem?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No cóż – nie chcę rysować przed Tobą czarnych scenariuszy, ale pewnie nie raz sam widziałeś, jak </a:t>
            </a: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cc"/>
                </a:solidFill>
                <a:uFill>
                  <a:solidFill>
                    <a:srgbClr val="ffffff"/>
                  </a:solidFill>
                </a:uFill>
                <a:latin typeface="Segoe UI"/>
                <a:ea typeface="Arial Unicode MS"/>
              </a:rPr>
              <a:t>[1G</a:t>
            </a:r>
            <a:r>
              <a:rPr b="0" lang="pl-PL" sz="1800" spc="-1" strike="noStrike">
                <a:solidFill>
                  <a:srgbClr val="0000cc"/>
                </a:solidFill>
                <a:uFill>
                  <a:solidFill>
                    <a:srgbClr val="ffffff"/>
                  </a:solidFill>
                </a:uFill>
                <a:latin typeface="Segoe UI"/>
                <a:ea typeface="Arial Unicode MS"/>
              </a:rPr>
              <a:t> -</a:t>
            </a:r>
            <a:r>
              <a:rPr b="1" lang="pl-PL" sz="1800" spc="-1" strike="noStrike">
                <a:solidFill>
                  <a:srgbClr val="0000cc"/>
                </a:solidFill>
                <a:uFill>
                  <a:solidFill>
                    <a:srgbClr val="ffffff"/>
                  </a:solidFill>
                </a:uFill>
                <a:latin typeface="Segoe UI"/>
                <a:ea typeface="Arial Unicode MS"/>
              </a:rPr>
              <a:t> opisz skutki nie zastosowania Twojego rozwiązania – realistyczny, ale czarny scenariusz pogłębionego problemu, którego rozwiązanie proponujesz]</a:t>
            </a:r>
            <a:endParaRPr b="0" lang="pl-PL" sz="1800" spc="-1" strike="noStrike">
              <a:solidFill>
                <a:srgbClr val="000000"/>
              </a:solidFill>
              <a:uFill>
                <a:solidFill>
                  <a:srgbClr val="ffffff"/>
                </a:solidFill>
              </a:uFill>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329040" y="308520"/>
            <a:ext cx="10693800" cy="5074920"/>
          </a:xfrm>
          <a:prstGeom prst="rect">
            <a:avLst/>
          </a:prstGeom>
          <a:noFill/>
          <a:ln>
            <a:noFill/>
          </a:ln>
        </p:spPr>
        <p:style>
          <a:lnRef idx="0"/>
          <a:fillRef idx="0"/>
          <a:effectRef idx="0"/>
          <a:fontRef idx="minor"/>
        </p:style>
        <p:txBody>
          <a:bodyPr lIns="90000" rIns="90000" tIns="45000" bIns="45000"/>
          <a:p>
            <a:pPr algn="ctr">
              <a:lnSpc>
                <a:spcPct val="100000"/>
              </a:lnSpc>
            </a:pPr>
            <a:r>
              <a:rPr b="0" lang="pl-PL" sz="2200" spc="-1" strike="noStrike">
                <a:solidFill>
                  <a:srgbClr val="000000"/>
                </a:solidFill>
                <a:uFill>
                  <a:solidFill>
                    <a:srgbClr val="ffffff"/>
                  </a:solidFill>
                </a:uFill>
                <a:latin typeface="Segoe UI Black"/>
                <a:ea typeface="DejaVu Sans"/>
              </a:rPr>
              <a:t>Jeśli Zignorujesz Problem, Będzie Tylko Gorzej</a:t>
            </a:r>
            <a:endParaRPr b="0" lang="pl-PL" sz="1800" spc="-1" strike="noStrike">
              <a:solidFill>
                <a:srgbClr val="000000"/>
              </a:solidFill>
              <a:uFill>
                <a:solidFill>
                  <a:srgbClr val="ffffff"/>
                </a:solidFill>
              </a:uFill>
              <a:latin typeface="Arial"/>
            </a:endParaRPr>
          </a:p>
          <a:p>
            <a:pPr algn="ctr">
              <a:lnSpc>
                <a:spcPct val="100000"/>
              </a:lnSpc>
            </a:pP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DejaVu Sans"/>
              </a:rPr>
              <a:t>Oczywiście – jest możliwe, że problem sam ustąpi. Oczywiście, jest możliwe, że wygrasz milion na loterii…</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Times New Roman"/>
              </a:rPr>
              <a:t>Większość ludzi, których spotykają podobne problemy, próbuje radzić sobie za pomocą przeróżnych rozwiązań, ale żadne z nich nie działa skutecznie na dłuższą metę. Ludzie:</a:t>
            </a:r>
            <a:r>
              <a:rPr b="0" lang="pl-PL" sz="1800" spc="-1" strike="noStrike">
                <a:solidFill>
                  <a:srgbClr val="0000cc"/>
                </a:solidFill>
                <a:uFill>
                  <a:solidFill>
                    <a:srgbClr val="ffffff"/>
                  </a:solidFill>
                </a:uFill>
                <a:latin typeface="Segoe UI"/>
                <a:ea typeface="Times New Roman"/>
              </a:rPr>
              <a:t>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lvl="1" marL="432000" indent="-216000">
              <a:lnSpc>
                <a:spcPct val="100000"/>
              </a:lnSpc>
              <a:buClr>
                <a:srgbClr val="000000"/>
              </a:buClr>
              <a:buSzPct val="45000"/>
              <a:buFont typeface="Wingdings" charset="2"/>
              <a:buChar char=""/>
            </a:pPr>
            <a:r>
              <a:rPr b="0" lang="pl-PL" sz="1800" spc="-1" strike="noStrike">
                <a:solidFill>
                  <a:srgbClr val="0000cc"/>
                </a:solidFill>
                <a:uFill>
                  <a:solidFill>
                    <a:srgbClr val="ffffff"/>
                  </a:solidFill>
                </a:uFill>
                <a:latin typeface="Segoe UI Black"/>
                <a:ea typeface="Times New Roman"/>
              </a:rPr>
              <a:t>1)</a:t>
            </a:r>
            <a:r>
              <a:rPr b="0" lang="pl-PL" sz="1800" spc="-1" strike="noStrike">
                <a:solidFill>
                  <a:srgbClr val="0000cc"/>
                </a:solidFill>
                <a:uFill>
                  <a:solidFill>
                    <a:srgbClr val="ffffff"/>
                  </a:solidFill>
                </a:uFill>
                <a:latin typeface="Segoe UI Black"/>
                <a:ea typeface="Times New Roman"/>
              </a:rPr>
              <a:t>	</a:t>
            </a:r>
            <a:r>
              <a:rPr b="0" lang="pl-PL" sz="1800" spc="-1" strike="noStrike">
                <a:solidFill>
                  <a:srgbClr val="0000cc"/>
                </a:solidFill>
                <a:uFill>
                  <a:solidFill>
                    <a:srgbClr val="ffffff"/>
                  </a:solidFill>
                </a:uFill>
                <a:latin typeface="Segoe UI Black"/>
                <a:ea typeface="Times New Roman"/>
              </a:rPr>
              <a:t>Podają psu olej lniany lub rzepakowy</a:t>
            </a:r>
            <a:endParaRPr b="0" lang="pl-PL" sz="1800" spc="-1" strike="noStrike">
              <a:solidFill>
                <a:srgbClr val="000000"/>
              </a:solidFill>
              <a:uFill>
                <a:solidFill>
                  <a:srgbClr val="ffffff"/>
                </a:solidFill>
              </a:uFill>
              <a:latin typeface="Arial"/>
            </a:endParaRPr>
          </a:p>
          <a:p>
            <a:pPr lvl="1" marL="432000" indent="-216000">
              <a:lnSpc>
                <a:spcPct val="100000"/>
              </a:lnSpc>
              <a:buClr>
                <a:srgbClr val="000000"/>
              </a:buClr>
              <a:buSzPct val="45000"/>
              <a:buFont typeface="Wingdings" charset="2"/>
              <a:buChar char=""/>
            </a:pPr>
            <a:r>
              <a:rPr b="0" lang="pl-PL" sz="1800" spc="-1" strike="noStrike">
                <a:solidFill>
                  <a:srgbClr val="0000cc"/>
                </a:solidFill>
                <a:uFill>
                  <a:solidFill>
                    <a:srgbClr val="ffffff"/>
                  </a:solidFill>
                </a:uFill>
                <a:latin typeface="Segoe UI Black"/>
                <a:ea typeface="Times New Roman"/>
              </a:rPr>
              <a:t>2)</a:t>
            </a:r>
            <a:r>
              <a:rPr b="0" lang="pl-PL" sz="1800" spc="-1" strike="noStrike">
                <a:solidFill>
                  <a:srgbClr val="0000cc"/>
                </a:solidFill>
                <a:uFill>
                  <a:solidFill>
                    <a:srgbClr val="ffffff"/>
                  </a:solidFill>
                </a:uFill>
                <a:latin typeface="Segoe UI Black"/>
                <a:ea typeface="Times New Roman"/>
              </a:rPr>
              <a:t>	</a:t>
            </a:r>
            <a:r>
              <a:rPr b="0" lang="pl-PL" sz="1800" spc="-1" strike="noStrike">
                <a:solidFill>
                  <a:srgbClr val="0000cc"/>
                </a:solidFill>
                <a:uFill>
                  <a:solidFill>
                    <a:srgbClr val="ffffff"/>
                  </a:solidFill>
                </a:uFill>
                <a:latin typeface="Segoe UI Black"/>
                <a:ea typeface="Times New Roman"/>
              </a:rPr>
              <a:t>Stosują różnego rodzaju szampony, maści itp.</a:t>
            </a:r>
            <a:endParaRPr b="0" lang="pl-PL" sz="1800" spc="-1" strike="noStrike">
              <a:solidFill>
                <a:srgbClr val="000000"/>
              </a:solidFill>
              <a:uFill>
                <a:solidFill>
                  <a:srgbClr val="ffffff"/>
                </a:solidFill>
              </a:uFill>
              <a:latin typeface="Arial"/>
            </a:endParaRPr>
          </a:p>
          <a:p>
            <a:pPr lvl="1" marL="432000" indent="-216000">
              <a:lnSpc>
                <a:spcPct val="100000"/>
              </a:lnSpc>
              <a:buClr>
                <a:srgbClr val="000000"/>
              </a:buClr>
              <a:buSzPct val="45000"/>
              <a:buFont typeface="Wingdings" charset="2"/>
              <a:buChar char=""/>
            </a:pPr>
            <a:r>
              <a:rPr b="0" lang="pl-PL" sz="1800" spc="-1" strike="noStrike">
                <a:solidFill>
                  <a:srgbClr val="0000cc"/>
                </a:solidFill>
                <a:uFill>
                  <a:solidFill>
                    <a:srgbClr val="ffffff"/>
                  </a:solidFill>
                </a:uFill>
                <a:latin typeface="Segoe UI Black"/>
                <a:ea typeface="Times New Roman"/>
              </a:rPr>
              <a:t>3)</a:t>
            </a:r>
            <a:r>
              <a:rPr b="0" lang="pl-PL" sz="1800" spc="-1" strike="noStrike">
                <a:solidFill>
                  <a:srgbClr val="0000cc"/>
                </a:solidFill>
                <a:uFill>
                  <a:solidFill>
                    <a:srgbClr val="ffffff"/>
                  </a:solidFill>
                </a:uFill>
                <a:latin typeface="Segoe UI Black"/>
                <a:ea typeface="Times New Roman"/>
              </a:rPr>
              <a:t>	</a:t>
            </a:r>
            <a:r>
              <a:rPr b="0" lang="pl-PL" sz="1800" spc="-1" strike="noStrike">
                <a:solidFill>
                  <a:srgbClr val="0000cc"/>
                </a:solidFill>
                <a:uFill>
                  <a:solidFill>
                    <a:srgbClr val="ffffff"/>
                  </a:solidFill>
                </a:uFill>
                <a:latin typeface="Segoe UI Black"/>
                <a:ea typeface="Times New Roman"/>
              </a:rPr>
              <a:t>Kupują nowe karmy, suplementy, dodatki</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Times New Roman"/>
              </a:rPr>
              <a:t>Brzmi znajomo?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Times New Roman"/>
              </a:rPr>
              <a:t>Próbowałaś już wszystkiego z powyższej listy?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Times New Roman"/>
              </a:rPr>
              <a:t>Dopiero masz zamiar?</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Times New Roman"/>
              </a:rPr>
              <a:t>A co się stanie, kiedy zupełnie zignorujesz problem?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Times New Roman"/>
              </a:rPr>
              <a:t>No cóż – nie chcę rysować przed Tobą czarnych scenariuszy, ale pewnie nie raz sama widziałaś roztrzęsione, wychudzone (albo odwrotnie – mocno otyłe) zwierzęta, zupełnie bez kondycji, z żałosnymi resztkami czegoś, co kiedyś nazywało się wyglądem. Przedłużanie takiego stanu może nawet doprowadzić do śmierci psa. </a:t>
            </a:r>
            <a:endParaRPr b="0" lang="pl-PL" sz="1800" spc="-1" strike="noStrike">
              <a:solidFill>
                <a:srgbClr val="000000"/>
              </a:solidFill>
              <a:uFill>
                <a:solidFill>
                  <a:srgbClr val="ffffff"/>
                </a:solidFill>
              </a:uFill>
              <a:latin typeface="Arial"/>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493560" y="246600"/>
            <a:ext cx="10529280" cy="1409040"/>
          </a:xfrm>
          <a:prstGeom prst="rect">
            <a:avLst/>
          </a:prstGeom>
          <a:noFill/>
          <a:ln>
            <a:noFill/>
          </a:ln>
        </p:spPr>
        <p:style>
          <a:lnRef idx="0"/>
          <a:fillRef idx="0"/>
          <a:effectRef idx="0"/>
          <a:fontRef idx="minor"/>
        </p:style>
        <p:txBody>
          <a:bodyPr lIns="90000" rIns="90000" tIns="45000" bIns="45000"/>
          <a:p>
            <a:pPr algn="ctr">
              <a:lnSpc>
                <a:spcPct val="100000"/>
              </a:lnSpc>
            </a:pPr>
            <a:r>
              <a:rPr b="1" lang="pl-PL" sz="2200" spc="-1" strike="noStrike">
                <a:solidFill>
                  <a:srgbClr val="000000"/>
                </a:solidFill>
                <a:uFill>
                  <a:solidFill>
                    <a:srgbClr val="ffffff"/>
                  </a:solidFill>
                </a:uFill>
                <a:latin typeface="Segoe UI Black"/>
                <a:ea typeface="Segoe UI Black"/>
              </a:rPr>
              <a:t>Byłem tam, gdzie Ty jesteś! Walczyłem z tym samym wrogiem.</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Arial"/>
                <a:ea typeface="Arial Unicode MS"/>
              </a:rPr>
              <a:t>Dzisiaj jestem… </a:t>
            </a:r>
            <a:r>
              <a:rPr b="1" lang="pl-PL" sz="1800" spc="-1" strike="noStrike">
                <a:solidFill>
                  <a:srgbClr val="0000cc"/>
                </a:solidFill>
                <a:uFill>
                  <a:solidFill>
                    <a:srgbClr val="ffffff"/>
                  </a:solidFill>
                </a:uFill>
                <a:latin typeface="Arial"/>
                <a:ea typeface="Arial Unicode MS"/>
              </a:rPr>
              <a:t>[pkt 2]</a:t>
            </a:r>
            <a:r>
              <a:rPr b="0" lang="pl-PL" sz="1800" spc="-1" strike="noStrike">
                <a:solidFill>
                  <a:srgbClr val="0000cc"/>
                </a:solidFill>
                <a:uFill>
                  <a:solidFill>
                    <a:srgbClr val="ffffff"/>
                  </a:solidFill>
                </a:uFill>
                <a:latin typeface="Arial"/>
                <a:ea typeface="Arial Unicode MS"/>
              </a:rPr>
              <a:t> </a:t>
            </a:r>
            <a:r>
              <a:rPr b="0" lang="pl-PL" sz="1800" spc="-1" strike="noStrike">
                <a:solidFill>
                  <a:srgbClr val="000000"/>
                </a:solidFill>
                <a:uFill>
                  <a:solidFill>
                    <a:srgbClr val="ffffff"/>
                  </a:solidFill>
                </a:uFill>
                <a:latin typeface="Arial"/>
                <a:ea typeface="Arial Unicode MS"/>
              </a:rPr>
              <a:t>ale nie zawsze tak było.</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Arial"/>
                <a:ea typeface="Arial Unicode MS"/>
              </a:rPr>
              <a:t>Tak, ja również przeszedłem przez piekło</a:t>
            </a:r>
            <a:r>
              <a:rPr b="0" lang="pl-PL" sz="1800" spc="-1" strike="noStrike">
                <a:solidFill>
                  <a:srgbClr val="9900ff"/>
                </a:solidFill>
                <a:uFill>
                  <a:solidFill>
                    <a:srgbClr val="ffffff"/>
                  </a:solidFill>
                </a:uFill>
                <a:latin typeface="Arial"/>
                <a:ea typeface="Arial Unicode MS"/>
              </a:rPr>
              <a:t> </a:t>
            </a:r>
            <a:r>
              <a:rPr b="1" lang="pl-PL" sz="1800" spc="-1" strike="noStrike">
                <a:solidFill>
                  <a:srgbClr val="0000cc"/>
                </a:solidFill>
                <a:uFill>
                  <a:solidFill>
                    <a:srgbClr val="ffffff"/>
                  </a:solidFill>
                </a:uFill>
                <a:latin typeface="Arial"/>
                <a:ea typeface="Arial Unicode MS"/>
              </a:rPr>
              <a:t>[pkt 2A]</a:t>
            </a:r>
            <a:endParaRPr b="0" lang="pl-PL" sz="1800" spc="-1" strike="noStrike">
              <a:solidFill>
                <a:srgbClr val="000000"/>
              </a:solidFill>
              <a:uFill>
                <a:solidFill>
                  <a:srgbClr val="ffffff"/>
                </a:solidFill>
              </a:uFill>
              <a:latin typeface="Arial"/>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246600" y="432000"/>
            <a:ext cx="11022840" cy="5907240"/>
          </a:xfrm>
          <a:prstGeom prst="rect">
            <a:avLst/>
          </a:prstGeom>
          <a:noFill/>
          <a:ln>
            <a:noFill/>
          </a:ln>
        </p:spPr>
        <p:style>
          <a:lnRef idx="0"/>
          <a:fillRef idx="0"/>
          <a:effectRef idx="0"/>
          <a:fontRef idx="minor"/>
        </p:style>
        <p:txBody>
          <a:bodyPr lIns="90000" rIns="90000" tIns="45000" bIns="45000"/>
          <a:p>
            <a:pPr algn="ctr">
              <a:lnSpc>
                <a:spcPct val="100000"/>
              </a:lnSpc>
            </a:pPr>
            <a:r>
              <a:rPr b="1" lang="pl-PL" sz="2200" spc="-1" strike="noStrike">
                <a:solidFill>
                  <a:srgbClr val="000000"/>
                </a:solidFill>
                <a:uFill>
                  <a:solidFill>
                    <a:srgbClr val="ffffff"/>
                  </a:solidFill>
                </a:uFill>
                <a:latin typeface="Segoe UI Black"/>
                <a:ea typeface="Segoe UI Black"/>
              </a:rPr>
              <a:t>Byłem tam, gdzie Ty jesteś! Walczyłem z tym samym wrogiem.</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gn="just">
              <a:lnSpc>
                <a:spcPct val="100000"/>
              </a:lnSpc>
            </a:pPr>
            <a:r>
              <a:rPr b="0" lang="pl-PL" sz="1600" spc="-1" strike="noStrike">
                <a:solidFill>
                  <a:srgbClr val="000000"/>
                </a:solidFill>
                <a:uFill>
                  <a:solidFill>
                    <a:srgbClr val="ffffff"/>
                  </a:solidFill>
                </a:uFill>
                <a:latin typeface="Segoe UI"/>
                <a:ea typeface="Segoe UI Black"/>
              </a:rPr>
              <a:t>Dzisiaj jestem specjalistą ds. żywienia psów i miłośnikiem zdrowej żywności. Ale nie zawsze tak było.</a:t>
            </a:r>
            <a:endParaRPr b="0" lang="pl-PL" sz="1800" spc="-1" strike="noStrike">
              <a:solidFill>
                <a:srgbClr val="000000"/>
              </a:solidFill>
              <a:uFill>
                <a:solidFill>
                  <a:srgbClr val="ffffff"/>
                </a:solidFill>
              </a:uFill>
              <a:latin typeface="Arial"/>
            </a:endParaRPr>
          </a:p>
          <a:p>
            <a:pPr algn="just">
              <a:lnSpc>
                <a:spcPct val="100000"/>
              </a:lnSpc>
            </a:pPr>
            <a:r>
              <a:rPr b="0" lang="pl-PL" sz="1600" spc="-1" strike="noStrike">
                <a:solidFill>
                  <a:srgbClr val="000000"/>
                </a:solidFill>
                <a:uFill>
                  <a:solidFill>
                    <a:srgbClr val="ffffff"/>
                  </a:solidFill>
                </a:uFill>
                <a:latin typeface="Segoe UI"/>
                <a:ea typeface="Segoe UI Black"/>
              </a:rPr>
              <a:t>Tak, ja również przeszedłem przez piekło ciągłych wizyt u weterynarza, zmieniania karm, siedzenia tygodniami na różnych forach w poszukiwaniu rozwiązań. </a:t>
            </a:r>
            <a:endParaRPr b="0" lang="pl-PL" sz="1800" spc="-1" strike="noStrike">
              <a:solidFill>
                <a:srgbClr val="000000"/>
              </a:solidFill>
              <a:uFill>
                <a:solidFill>
                  <a:srgbClr val="ffffff"/>
                </a:solidFill>
              </a:uFill>
              <a:latin typeface="Arial"/>
            </a:endParaRPr>
          </a:p>
          <a:p>
            <a:pPr algn="just">
              <a:lnSpc>
                <a:spcPct val="100000"/>
              </a:lnSpc>
            </a:pPr>
            <a:r>
              <a:rPr b="0" lang="pl-PL" sz="1600" spc="-1" strike="noStrike">
                <a:solidFill>
                  <a:srgbClr val="000000"/>
                </a:solidFill>
                <a:uFill>
                  <a:solidFill>
                    <a:srgbClr val="ffffff"/>
                  </a:solidFill>
                </a:uFill>
                <a:latin typeface="Segoe UI"/>
                <a:ea typeface="Segoe UI Black"/>
              </a:rPr>
              <a:t>A mój pies (którego już wtedy lekarz kazał uśpić) cierpiał coraz bardziej. Wierz mi – niewiele jest widoków bardziej żałosnych, niż dorosły bokser słaniający się na nogach, ale wiernie szukający w oczach swojego pana potwierdzenia, że jeszcze jest nadzieja na normalne życie. </a:t>
            </a:r>
            <a:endParaRPr b="0" lang="pl-PL" sz="1800" spc="-1" strike="noStrike">
              <a:solidFill>
                <a:srgbClr val="000000"/>
              </a:solidFill>
              <a:uFill>
                <a:solidFill>
                  <a:srgbClr val="ffffff"/>
                </a:solidFill>
              </a:uFill>
              <a:latin typeface="Arial"/>
            </a:endParaRPr>
          </a:p>
          <a:p>
            <a:pPr algn="just">
              <a:lnSpc>
                <a:spcPct val="100000"/>
              </a:lnSpc>
            </a:pPr>
            <a:r>
              <a:rPr b="1" lang="pl-PL" sz="1600" spc="-1" strike="noStrike">
                <a:solidFill>
                  <a:srgbClr val="000000"/>
                </a:solidFill>
                <a:uFill>
                  <a:solidFill>
                    <a:srgbClr val="ffffff"/>
                  </a:solidFill>
                </a:uFill>
                <a:latin typeface="Segoe UI"/>
                <a:ea typeface="Segoe UI Black"/>
              </a:rPr>
              <a:t>Bo nadzieja jest zawsze. </a:t>
            </a:r>
            <a:endParaRPr b="0" lang="pl-PL" sz="1800" spc="-1" strike="noStrike">
              <a:solidFill>
                <a:srgbClr val="000000"/>
              </a:solidFill>
              <a:uFill>
                <a:solidFill>
                  <a:srgbClr val="ffffff"/>
                </a:solidFill>
              </a:uFill>
              <a:latin typeface="Arial"/>
            </a:endParaRPr>
          </a:p>
          <a:p>
            <a:pPr algn="just">
              <a:lnSpc>
                <a:spcPct val="100000"/>
              </a:lnSpc>
            </a:pPr>
            <a:r>
              <a:rPr b="0" lang="pl-PL" sz="1600" spc="-1" strike="noStrike">
                <a:solidFill>
                  <a:srgbClr val="000000"/>
                </a:solidFill>
                <a:uFill>
                  <a:solidFill>
                    <a:srgbClr val="ffffff"/>
                  </a:solidFill>
                </a:uFill>
                <a:latin typeface="Segoe UI"/>
                <a:ea typeface="Segoe UI Black"/>
              </a:rPr>
              <a:t>Nie będę szczegółowo opisywał całej naszej drogi przez mękę. Ważne, że w końcu dotarłem do człowieka, który wytłumaczył mi, na czym polega mechanizm alergii (bo to ona jest źródłem większości opisanych wyżej problemów) i jak sobie z tym problemem radzić. </a:t>
            </a:r>
            <a:endParaRPr b="0" lang="pl-PL" sz="1800" spc="-1" strike="noStrike">
              <a:solidFill>
                <a:srgbClr val="000000"/>
              </a:solidFill>
              <a:uFill>
                <a:solidFill>
                  <a:srgbClr val="ffffff"/>
                </a:solidFill>
              </a:uFill>
              <a:latin typeface="Arial"/>
            </a:endParaRPr>
          </a:p>
          <a:p>
            <a:pPr algn="just">
              <a:lnSpc>
                <a:spcPct val="100000"/>
              </a:lnSpc>
            </a:pPr>
            <a:r>
              <a:rPr b="1" lang="pl-PL" sz="1600" spc="-1" strike="noStrike">
                <a:solidFill>
                  <a:srgbClr val="000000"/>
                </a:solidFill>
                <a:uFill>
                  <a:solidFill>
                    <a:srgbClr val="ffffff"/>
                  </a:solidFill>
                </a:uFill>
                <a:latin typeface="Segoe UI"/>
                <a:ea typeface="Segoe UI Black"/>
              </a:rPr>
              <a:t>Problem</a:t>
            </a:r>
            <a:r>
              <a:rPr b="0" lang="pl-PL" sz="1600" spc="-1" strike="noStrike">
                <a:solidFill>
                  <a:srgbClr val="000000"/>
                </a:solidFill>
                <a:uFill>
                  <a:solidFill>
                    <a:srgbClr val="ffffff"/>
                  </a:solidFill>
                </a:uFill>
                <a:latin typeface="Segoe UI"/>
                <a:ea typeface="Segoe UI Black"/>
              </a:rPr>
              <a:t> nazywa się – </a:t>
            </a:r>
            <a:r>
              <a:rPr b="1" lang="pl-PL" sz="1600" spc="-1" strike="noStrike">
                <a:solidFill>
                  <a:srgbClr val="0000cc"/>
                </a:solidFill>
                <a:uFill>
                  <a:solidFill>
                    <a:srgbClr val="ffffff"/>
                  </a:solidFill>
                </a:uFill>
                <a:latin typeface="Segoe UI"/>
                <a:ea typeface="Segoe UI Black"/>
              </a:rPr>
              <a:t>toksyny:</a:t>
            </a:r>
            <a:endParaRPr b="0" lang="pl-PL" sz="1800" spc="-1" strike="noStrike">
              <a:solidFill>
                <a:srgbClr val="000000"/>
              </a:solidFill>
              <a:uFill>
                <a:solidFill>
                  <a:srgbClr val="ffffff"/>
                </a:solidFill>
              </a:uFill>
              <a:latin typeface="Arial"/>
            </a:endParaRPr>
          </a:p>
          <a:p>
            <a:pPr marL="216000" indent="-213480" algn="just">
              <a:lnSpc>
                <a:spcPct val="100000"/>
              </a:lnSpc>
              <a:buBlip>
                <a:blip r:embed="rId1"/>
              </a:buBlip>
            </a:pPr>
            <a:r>
              <a:rPr b="0" lang="pl-PL" sz="1600" spc="-1" strike="noStrike">
                <a:solidFill>
                  <a:srgbClr val="000000"/>
                </a:solidFill>
                <a:uFill>
                  <a:solidFill>
                    <a:srgbClr val="ffffff"/>
                  </a:solidFill>
                </a:uFill>
                <a:latin typeface="Segoe UI"/>
                <a:ea typeface="Segoe UI Black"/>
              </a:rPr>
              <a:t>pozostałości farmaceutyczne w mięsie z masowej produkcji, </a:t>
            </a:r>
            <a:endParaRPr b="0" lang="pl-PL" sz="1800" spc="-1" strike="noStrike">
              <a:solidFill>
                <a:srgbClr val="000000"/>
              </a:solidFill>
              <a:uFill>
                <a:solidFill>
                  <a:srgbClr val="ffffff"/>
                </a:solidFill>
              </a:uFill>
              <a:latin typeface="Arial"/>
            </a:endParaRPr>
          </a:p>
          <a:p>
            <a:pPr marL="216000" indent="-213480" algn="just">
              <a:lnSpc>
                <a:spcPct val="100000"/>
              </a:lnSpc>
              <a:buBlip>
                <a:blip r:embed="rId2"/>
              </a:buBlip>
            </a:pPr>
            <a:r>
              <a:rPr b="0" lang="pl-PL" sz="1600" spc="-1" strike="noStrike">
                <a:solidFill>
                  <a:srgbClr val="000000"/>
                </a:solidFill>
                <a:uFill>
                  <a:solidFill>
                    <a:srgbClr val="ffffff"/>
                  </a:solidFill>
                </a:uFill>
                <a:latin typeface="Segoe UI"/>
                <a:ea typeface="Segoe UI Black"/>
              </a:rPr>
              <a:t>konserwanty, </a:t>
            </a:r>
            <a:endParaRPr b="0" lang="pl-PL" sz="1800" spc="-1" strike="noStrike">
              <a:solidFill>
                <a:srgbClr val="000000"/>
              </a:solidFill>
              <a:uFill>
                <a:solidFill>
                  <a:srgbClr val="ffffff"/>
                </a:solidFill>
              </a:uFill>
              <a:latin typeface="Arial"/>
            </a:endParaRPr>
          </a:p>
          <a:p>
            <a:pPr marL="216000" indent="-213480" algn="just">
              <a:lnSpc>
                <a:spcPct val="100000"/>
              </a:lnSpc>
              <a:buBlip>
                <a:blip r:embed="rId3"/>
              </a:buBlip>
            </a:pPr>
            <a:r>
              <a:rPr b="0" lang="pl-PL" sz="1600" spc="-1" strike="noStrike">
                <a:solidFill>
                  <a:srgbClr val="000000"/>
                </a:solidFill>
                <a:uFill>
                  <a:solidFill>
                    <a:srgbClr val="ffffff"/>
                  </a:solidFill>
                </a:uFill>
                <a:latin typeface="Segoe UI"/>
                <a:ea typeface="Segoe UI Black"/>
              </a:rPr>
              <a:t>dodatki „uszlachetniające”, </a:t>
            </a:r>
            <a:endParaRPr b="0" lang="pl-PL" sz="1800" spc="-1" strike="noStrike">
              <a:solidFill>
                <a:srgbClr val="000000"/>
              </a:solidFill>
              <a:uFill>
                <a:solidFill>
                  <a:srgbClr val="ffffff"/>
                </a:solidFill>
              </a:uFill>
              <a:latin typeface="Arial"/>
            </a:endParaRPr>
          </a:p>
          <a:p>
            <a:pPr marL="216000" indent="-213480" algn="just">
              <a:lnSpc>
                <a:spcPct val="100000"/>
              </a:lnSpc>
              <a:buBlip>
                <a:blip r:embed="rId4"/>
              </a:buBlip>
            </a:pPr>
            <a:r>
              <a:rPr b="0" lang="pl-PL" sz="1600" spc="-1" strike="noStrike">
                <a:solidFill>
                  <a:srgbClr val="000000"/>
                </a:solidFill>
                <a:uFill>
                  <a:solidFill>
                    <a:srgbClr val="ffffff"/>
                  </a:solidFill>
                </a:uFill>
                <a:latin typeface="Segoe UI"/>
                <a:ea typeface="Segoe UI Black"/>
              </a:rPr>
              <a:t>poprawiacze smaku</a:t>
            </a:r>
            <a:endParaRPr b="0" lang="pl-PL" sz="1800" spc="-1" strike="noStrike">
              <a:solidFill>
                <a:srgbClr val="000000"/>
              </a:solidFill>
              <a:uFill>
                <a:solidFill>
                  <a:srgbClr val="ffffff"/>
                </a:solidFill>
              </a:uFill>
              <a:latin typeface="Arial"/>
            </a:endParaRPr>
          </a:p>
          <a:p>
            <a:pPr marL="216000" indent="-213480" algn="just">
              <a:lnSpc>
                <a:spcPct val="100000"/>
              </a:lnSpc>
              <a:buBlip>
                <a:blip r:embed="rId5"/>
              </a:buBlip>
            </a:pPr>
            <a:r>
              <a:rPr b="0" lang="pl-PL" sz="1600" spc="-1" strike="noStrike">
                <a:solidFill>
                  <a:srgbClr val="000000"/>
                </a:solidFill>
                <a:uFill>
                  <a:solidFill>
                    <a:srgbClr val="ffffff"/>
                  </a:solidFill>
                </a:uFill>
                <a:latin typeface="Segoe UI"/>
                <a:ea typeface="Segoe UI Black"/>
              </a:rPr>
              <a:t>barwniki</a:t>
            </a:r>
            <a:endParaRPr b="0" lang="pl-PL" sz="1800" spc="-1" strike="noStrike">
              <a:solidFill>
                <a:srgbClr val="000000"/>
              </a:solidFill>
              <a:uFill>
                <a:solidFill>
                  <a:srgbClr val="ffffff"/>
                </a:solidFill>
              </a:uFill>
              <a:latin typeface="Arial"/>
            </a:endParaRPr>
          </a:p>
          <a:p>
            <a:pPr marL="216000" indent="-213480" algn="just">
              <a:lnSpc>
                <a:spcPct val="100000"/>
              </a:lnSpc>
              <a:buBlip>
                <a:blip r:embed="rId6"/>
              </a:buBlip>
            </a:pPr>
            <a:r>
              <a:rPr b="0" lang="pl-PL" sz="1600" spc="-1" strike="noStrike">
                <a:solidFill>
                  <a:srgbClr val="000000"/>
                </a:solidFill>
                <a:uFill>
                  <a:solidFill>
                    <a:srgbClr val="ffffff"/>
                  </a:solidFill>
                </a:uFill>
                <a:latin typeface="Segoe UI"/>
                <a:ea typeface="Segoe UI Black"/>
              </a:rPr>
              <a:t>i wszystkie inne świństwa, które znajdują się w wielu karmach i produktach spożywczych – nawet tych, które przeznaczone są dla ludzi.</a:t>
            </a:r>
            <a:endParaRPr b="0" lang="pl-PL" sz="1800" spc="-1" strike="noStrike">
              <a:solidFill>
                <a:srgbClr val="000000"/>
              </a:solidFill>
              <a:uFill>
                <a:solidFill>
                  <a:srgbClr val="ffffff"/>
                </a:solidFill>
              </a:uFill>
              <a:latin typeface="Arial"/>
            </a:endParaRPr>
          </a:p>
          <a:p>
            <a:pPr algn="just">
              <a:lnSpc>
                <a:spcPct val="100000"/>
              </a:lnSpc>
            </a:pPr>
            <a:r>
              <a:rPr b="1" lang="pl-PL" sz="1600" spc="-1" strike="noStrike">
                <a:solidFill>
                  <a:srgbClr val="000000"/>
                </a:solidFill>
                <a:uFill>
                  <a:solidFill>
                    <a:srgbClr val="ffffff"/>
                  </a:solidFill>
                </a:uFill>
                <a:latin typeface="Segoe UI"/>
                <a:ea typeface="Segoe UI Black"/>
              </a:rPr>
              <a:t>Rozwiązanie</a:t>
            </a:r>
            <a:r>
              <a:rPr b="0" lang="pl-PL" sz="1600" spc="-1" strike="noStrike">
                <a:solidFill>
                  <a:srgbClr val="000000"/>
                </a:solidFill>
                <a:uFill>
                  <a:solidFill>
                    <a:srgbClr val="ffffff"/>
                  </a:solidFill>
                </a:uFill>
                <a:latin typeface="Segoe UI"/>
                <a:ea typeface="Segoe UI Black"/>
              </a:rPr>
              <a:t> tego problemu nazywa się – </a:t>
            </a:r>
            <a:r>
              <a:rPr b="1" lang="pl-PL" sz="1600" spc="-1" strike="noStrike">
                <a:solidFill>
                  <a:srgbClr val="0000cc"/>
                </a:solidFill>
                <a:uFill>
                  <a:solidFill>
                    <a:srgbClr val="ffffff"/>
                  </a:solidFill>
                </a:uFill>
                <a:latin typeface="Segoe UI"/>
                <a:ea typeface="Segoe UI Black"/>
              </a:rPr>
              <a:t>naturalnie czyste surowce</a:t>
            </a:r>
            <a:r>
              <a:rPr b="0" lang="pl-PL" sz="1600" spc="-1" strike="noStrike">
                <a:solidFill>
                  <a:srgbClr val="000000"/>
                </a:solidFill>
                <a:uFill>
                  <a:solidFill>
                    <a:srgbClr val="ffffff"/>
                  </a:solidFill>
                </a:uFill>
                <a:latin typeface="Segoe UI"/>
                <a:ea typeface="Segoe UI Black"/>
              </a:rPr>
              <a:t>. Przede wszystkim chodzi o białko – które musi pochodzić ze zwierząt żyjących w naturze (ryby, dziczyzna) lub hodowanych z zachowaniem norm ekologicznej a często nawet organicznej produkcji.</a:t>
            </a:r>
            <a:endParaRPr b="0" lang="pl-PL" sz="1800" spc="-1" strike="noStrike">
              <a:solidFill>
                <a:srgbClr val="000000"/>
              </a:solidFill>
              <a:uFill>
                <a:solidFill>
                  <a:srgbClr val="ffffff"/>
                </a:solidFill>
              </a:uFill>
              <a:latin typeface="Arial"/>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493560" y="246600"/>
            <a:ext cx="10529280" cy="3449160"/>
          </a:xfrm>
          <a:prstGeom prst="rect">
            <a:avLst/>
          </a:prstGeom>
          <a:noFill/>
          <a:ln>
            <a:noFill/>
          </a:ln>
        </p:spPr>
        <p:style>
          <a:lnRef idx="0"/>
          <a:fillRef idx="0"/>
          <a:effectRef idx="0"/>
          <a:fontRef idx="minor"/>
        </p:style>
        <p:txBody>
          <a:bodyPr lIns="90000" rIns="90000" tIns="45000" bIns="45000"/>
          <a:p>
            <a:pPr algn="ctr">
              <a:lnSpc>
                <a:spcPct val="100000"/>
              </a:lnSpc>
            </a:pPr>
            <a:r>
              <a:rPr b="1" lang="pl-PL" sz="2200" spc="-1" strike="noStrike">
                <a:solidFill>
                  <a:srgbClr val="000000"/>
                </a:solidFill>
                <a:uFill>
                  <a:solidFill>
                    <a:srgbClr val="ffffff"/>
                  </a:solidFill>
                </a:uFill>
                <a:latin typeface="Segoe UI Black"/>
                <a:ea typeface="Arial Unicode MS"/>
              </a:rPr>
              <a:t>To Rozwiązanie Zadziałało w Moim Przypadku, Zadziała i w Twoim</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Efekt, który uzyskałem, to </a:t>
            </a:r>
            <a:r>
              <a:rPr b="1" lang="pl-PL" sz="1800" spc="-1" strike="noStrike">
                <a:solidFill>
                  <a:srgbClr val="0000cc"/>
                </a:solidFill>
                <a:uFill>
                  <a:solidFill>
                    <a:srgbClr val="ffffff"/>
                  </a:solidFill>
                </a:uFill>
                <a:latin typeface="Segoe UI"/>
                <a:ea typeface="Arial Unicode MS"/>
              </a:rPr>
              <a:t>[pkt 2B]</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Historii podobnych do mojej/naszej jest wiele, oto tylko kilka z nich</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cc"/>
                </a:solidFill>
                <a:uFill>
                  <a:solidFill>
                    <a:srgbClr val="ffffff"/>
                  </a:solidFill>
                </a:uFill>
                <a:latin typeface="Segoe UI"/>
                <a:ea typeface="Arial Unicode MS"/>
              </a:rPr>
              <a:t>[</a:t>
            </a:r>
            <a:r>
              <a:rPr b="1" lang="pl-PL" sz="1800" spc="-1" strike="noStrike">
                <a:solidFill>
                  <a:srgbClr val="0000cc"/>
                </a:solidFill>
                <a:uFill>
                  <a:solidFill>
                    <a:srgbClr val="ffffff"/>
                  </a:solidFill>
                </a:uFill>
                <a:latin typeface="Segoe UI"/>
                <a:ea typeface="Arial Unicode MS"/>
              </a:rPr>
              <a:t>pkt 6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cc"/>
                </a:solidFill>
                <a:uFill>
                  <a:solidFill>
                    <a:srgbClr val="ffffff"/>
                  </a:solidFill>
                </a:uFill>
                <a:latin typeface="Segoe UI"/>
                <a:ea typeface="Arial Unicode MS"/>
              </a:rPr>
              <a:t>Jeśli nie masz takiego świadectwa, bo Twój produkt jest nowy, napisz, dlaczego uważasz, że zadziała. Pozwól ludziom zrozumieć Twój punkt widzenia - z jakiego powodu Ty wierzysz, że się uda. </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cc"/>
                </a:solidFill>
                <a:uFill>
                  <a:solidFill>
                    <a:srgbClr val="ffffff"/>
                  </a:solidFill>
                </a:uFill>
                <a:latin typeface="Segoe UI"/>
                <a:ea typeface="Arial Unicode MS"/>
              </a:rPr>
              <a:t>Nie wymyślaj, nie kłam, pisz tylko prawdę]</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421560" y="498600"/>
            <a:ext cx="10529280" cy="6351480"/>
          </a:xfrm>
          <a:prstGeom prst="rect">
            <a:avLst/>
          </a:prstGeom>
          <a:noFill/>
          <a:ln>
            <a:noFill/>
          </a:ln>
        </p:spPr>
        <p:style>
          <a:lnRef idx="0"/>
          <a:fillRef idx="0"/>
          <a:effectRef idx="0"/>
          <a:fontRef idx="minor"/>
        </p:style>
        <p:txBody>
          <a:bodyPr lIns="90000" rIns="90000" tIns="45000" bIns="45000"/>
          <a:p>
            <a:pPr>
              <a:lnSpc>
                <a:spcPct val="100000"/>
              </a:lnSpc>
            </a:pPr>
            <a:r>
              <a:rPr b="1" lang="pl-PL" sz="2200" spc="-1" strike="noStrike">
                <a:solidFill>
                  <a:srgbClr val="000000"/>
                </a:solidFill>
                <a:uFill>
                  <a:solidFill>
                    <a:srgbClr val="ffffff"/>
                  </a:solidFill>
                </a:uFill>
                <a:latin typeface="Segoe UI Black"/>
                <a:ea typeface="Arial Unicode MS"/>
              </a:rPr>
              <a:t>To Rozwiązanie Zadziałało w Moim Przypadku, Zadziała i w Twoim</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Efekt, który uzyskałem, to przedłużenie życia Ozziego o 8 cudownych lat, aż do jego naturalnej śmierci w dość typowym dla bokserów wieku 10 lat.</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00"/>
                </a:solidFill>
                <a:uFill>
                  <a:solidFill>
                    <a:srgbClr val="ffffff"/>
                  </a:solidFill>
                </a:uFill>
                <a:latin typeface="Segoe UI"/>
                <a:ea typeface="Arial Unicode MS"/>
              </a:rPr>
              <a:t>Cud?</a:t>
            </a:r>
            <a:r>
              <a:rPr b="0" lang="pl-PL" sz="1800" spc="-1" strike="noStrike">
                <a:solidFill>
                  <a:srgbClr val="000000"/>
                </a:solidFill>
                <a:uFill>
                  <a:solidFill>
                    <a:srgbClr val="ffffff"/>
                  </a:solidFill>
                </a:uFill>
                <a:latin typeface="Segoe UI"/>
                <a:ea typeface="Arial Unicode MS"/>
              </a:rPr>
              <a:t> </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A gdzie tam – wprowadzona w życie nauka, doświadczenie kliniczne i weterynaryjne oraz nasza konsekwencja w stosowaniu zaleceń Doktora Canello. Przy następcy Ozziego już nie popełniliśmy błędów – Westa od początku karmiona jest właściwie i nie mieliśmy z nią absolutnie żadnego problemu zdrowotnego. Obecnie (kwiecień 2016) ma 3,5 roku.</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Historii podobnej do naszej jest wiele. Oto kilka z nich:</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r>
              <a:rPr b="1" lang="pl-PL" sz="1800" spc="-1" strike="noStrike">
                <a:solidFill>
                  <a:srgbClr val="000000"/>
                </a:solidFill>
                <a:uFill>
                  <a:solidFill>
                    <a:srgbClr val="ffffff"/>
                  </a:solidFill>
                </a:uFill>
                <a:latin typeface="Segoe UI"/>
                <a:ea typeface="Arial Unicode MS"/>
              </a:rPr>
              <a:t>Złoty</a:t>
            </a:r>
            <a:r>
              <a:rPr b="0" lang="pl-PL" sz="1800" spc="-1" strike="noStrike">
                <a:solidFill>
                  <a:srgbClr val="000000"/>
                </a:solidFill>
                <a:uFill>
                  <a:solidFill>
                    <a:srgbClr val="ffffff"/>
                  </a:solidFill>
                </a:uFill>
                <a:latin typeface="Segoe UI"/>
                <a:ea typeface="Arial Unicode MS"/>
              </a:rPr>
              <a:t> – 3 lata Buldog francuski atopowe zapalenie skóry</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a:t>
            </a:r>
            <a:r>
              <a:rPr b="0" lang="pl-PL" sz="1800" spc="-1" strike="noStrike">
                <a:solidFill>
                  <a:srgbClr val="000000"/>
                </a:solidFill>
                <a:uFill>
                  <a:solidFill>
                    <a:srgbClr val="ffffff"/>
                  </a:solidFill>
                </a:uFill>
                <a:latin typeface="Segoe UI"/>
                <a:ea typeface="Arial Unicode MS"/>
              </a:rPr>
              <a:t>Ze względu na problem zdrowotny Złotego, przetestowaliśmy wiele karm. Była wśród nich nawet karma wegetariańska Forza10 Vegetal. Byłam bardzo zdziwiona tym, że bardzo odpowiadała smakowo moim psom(...) Żadna inna karma nie dała nam tak dobrych rezultatów. Szkoda, że nie jest tańsza, ale zdaję sobie sprawę, że naturalne składniki wymuszają taką cenę”.</a:t>
            </a:r>
            <a:endParaRPr b="0" lang="pl-PL" sz="1800" spc="-1" strike="noStrike">
              <a:solidFill>
                <a:srgbClr val="000000"/>
              </a:solidFill>
              <a:uFill>
                <a:solidFill>
                  <a:srgbClr val="ffffff"/>
                </a:solidFill>
              </a:uFill>
              <a:latin typeface="Arial"/>
            </a:endParaRPr>
          </a:p>
          <a:p>
            <a:pPr>
              <a:lnSpc>
                <a:spcPct val="100000"/>
              </a:lnSpc>
            </a:pPr>
            <a:r>
              <a:rPr b="0" lang="pl-PL" sz="1800" spc="-1" strike="noStrike">
                <a:solidFill>
                  <a:srgbClr val="000000"/>
                </a:solidFill>
                <a:uFill>
                  <a:solidFill>
                    <a:srgbClr val="ffffff"/>
                  </a:solidFill>
                </a:uFill>
                <a:latin typeface="Segoe UI"/>
                <a:ea typeface="Arial Unicode MS"/>
              </a:rPr>
              <a:t>Regina Midzio-Kaczmarek</a:t>
            </a: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a:p>
            <a:pPr>
              <a:lnSpc>
                <a:spcPct val="100000"/>
              </a:lnSpc>
            </a:pPr>
            <a:endParaRPr b="0" lang="pl-PL" sz="1800" spc="-1" strike="noStrike">
              <a:solidFill>
                <a:srgbClr val="000000"/>
              </a:solidFill>
              <a:uFill>
                <a:solidFill>
                  <a:srgbClr val="ffffff"/>
                </a:solidFill>
              </a:uFill>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1852</TotalTime>
  <Application>LibreOffice/5.1.2.2$Windows_x86 LibreOffice_project/d3bf12ecb743fc0d20e0be0c58ca359301eb705f</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2016-05-11T07:19:26Z</dcterms:created>
  <dc:creator/>
  <dc:description/>
  <dc:language>pl-PL</dc:language>
  <cp:lastModifiedBy/>
  <dcterms:modified xsi:type="dcterms:W3CDTF">2016-05-25T10:41:34Z</dcterms:modified>
  <cp:revision>33</cp:revision>
  <dc:subject/>
  <dc:title/>
</cp:coreProperties>
</file>