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1520487" cy="64801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6.png"/><Relationship Id="rId3" Type="http://schemas.openxmlformats.org/officeDocument/2006/relationships/image" Target="../media/image7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76000" y="246600"/>
            <a:ext cx="10368360" cy="740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30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76000" y="1563120"/>
            <a:ext cx="1036836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76000" y="3526200"/>
            <a:ext cx="1036836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76000" y="246600"/>
            <a:ext cx="10368360" cy="740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30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76000" y="1563120"/>
            <a:ext cx="505944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888880" y="1563120"/>
            <a:ext cx="505944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888880" y="3526200"/>
            <a:ext cx="505944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76000" y="3526200"/>
            <a:ext cx="505944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76000" y="246600"/>
            <a:ext cx="10368360" cy="740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30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76000" y="1563120"/>
            <a:ext cx="10368360" cy="37580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76000" y="1563120"/>
            <a:ext cx="10368360" cy="37580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3404520" y="1562760"/>
            <a:ext cx="4710600" cy="375804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3404520" y="1562760"/>
            <a:ext cx="4710600" cy="37580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76000" y="246600"/>
            <a:ext cx="10368360" cy="740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30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576000" y="1563120"/>
            <a:ext cx="10368360" cy="37580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76000" y="246600"/>
            <a:ext cx="10368360" cy="740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30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576000" y="1563120"/>
            <a:ext cx="10368360" cy="37580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76000" y="246600"/>
            <a:ext cx="10368360" cy="740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30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576000" y="1563120"/>
            <a:ext cx="5059440" cy="37580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5888880" y="1563120"/>
            <a:ext cx="5059440" cy="37580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76000" y="246600"/>
            <a:ext cx="10368360" cy="740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30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576000" y="246600"/>
            <a:ext cx="10368360" cy="34340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76000" y="246600"/>
            <a:ext cx="10368360" cy="740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30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576000" y="1563120"/>
            <a:ext cx="505944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576000" y="3526200"/>
            <a:ext cx="505944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5888880" y="1563120"/>
            <a:ext cx="5059440" cy="37580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76000" y="246600"/>
            <a:ext cx="10368360" cy="740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30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76000" y="1563120"/>
            <a:ext cx="10368360" cy="37580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76000" y="246600"/>
            <a:ext cx="10368360" cy="740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30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76000" y="1563120"/>
            <a:ext cx="5059440" cy="37580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888880" y="1563120"/>
            <a:ext cx="505944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5888880" y="3526200"/>
            <a:ext cx="505944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76000" y="246600"/>
            <a:ext cx="10368360" cy="740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30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76000" y="1563120"/>
            <a:ext cx="505944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888880" y="1563120"/>
            <a:ext cx="505944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76000" y="3526200"/>
            <a:ext cx="1036836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76000" y="246600"/>
            <a:ext cx="10368360" cy="740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30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76000" y="1563120"/>
            <a:ext cx="1036836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76000" y="3526200"/>
            <a:ext cx="1036836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76000" y="246600"/>
            <a:ext cx="10368360" cy="740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30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76000" y="1563120"/>
            <a:ext cx="505944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888880" y="1563120"/>
            <a:ext cx="505944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5888880" y="3526200"/>
            <a:ext cx="505944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576000" y="3526200"/>
            <a:ext cx="505944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76000" y="246600"/>
            <a:ext cx="10368360" cy="740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30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76000" y="1563120"/>
            <a:ext cx="10368360" cy="37580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76000" y="1563120"/>
            <a:ext cx="10368360" cy="37580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3" name="" descr=""/>
          <p:cNvPicPr/>
          <p:nvPr/>
        </p:nvPicPr>
        <p:blipFill>
          <a:blip r:embed="rId2"/>
          <a:stretch/>
        </p:blipFill>
        <p:spPr>
          <a:xfrm>
            <a:off x="3404520" y="1562760"/>
            <a:ext cx="4710600" cy="3758040"/>
          </a:xfrm>
          <a:prstGeom prst="rect">
            <a:avLst/>
          </a:prstGeom>
          <a:ln>
            <a:noFill/>
          </a:ln>
        </p:spPr>
      </p:pic>
      <p:pic>
        <p:nvPicPr>
          <p:cNvPr id="74" name="" descr=""/>
          <p:cNvPicPr/>
          <p:nvPr/>
        </p:nvPicPr>
        <p:blipFill>
          <a:blip r:embed="rId3"/>
          <a:stretch/>
        </p:blipFill>
        <p:spPr>
          <a:xfrm>
            <a:off x="3404520" y="1562760"/>
            <a:ext cx="4710600" cy="37580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76000" y="246600"/>
            <a:ext cx="10368360" cy="740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30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576000" y="1563120"/>
            <a:ext cx="10368360" cy="37580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76000" y="246600"/>
            <a:ext cx="10368360" cy="740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30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76000" y="1563120"/>
            <a:ext cx="10368360" cy="37580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76000" y="246600"/>
            <a:ext cx="10368360" cy="740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30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576000" y="1563120"/>
            <a:ext cx="5059440" cy="37580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5888880" y="1563120"/>
            <a:ext cx="5059440" cy="37580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76000" y="246600"/>
            <a:ext cx="10368360" cy="740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30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76000" y="246600"/>
            <a:ext cx="10368360" cy="740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30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76000" y="1563120"/>
            <a:ext cx="10368360" cy="37580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576000" y="246600"/>
            <a:ext cx="10368360" cy="34340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76000" y="246600"/>
            <a:ext cx="10368360" cy="740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30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76000" y="1563120"/>
            <a:ext cx="505944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576000" y="3526200"/>
            <a:ext cx="505944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5888880" y="1563120"/>
            <a:ext cx="5059440" cy="37580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76000" y="246600"/>
            <a:ext cx="10368360" cy="740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30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576000" y="1563120"/>
            <a:ext cx="5059440" cy="37580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888880" y="1563120"/>
            <a:ext cx="505944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5888880" y="3526200"/>
            <a:ext cx="505944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76000" y="246600"/>
            <a:ext cx="10368360" cy="740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30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76000" y="1563120"/>
            <a:ext cx="505944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888880" y="1563120"/>
            <a:ext cx="505944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576000" y="3526200"/>
            <a:ext cx="1036836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76000" y="246600"/>
            <a:ext cx="10368360" cy="740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30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76000" y="1563120"/>
            <a:ext cx="1036836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76000" y="3526200"/>
            <a:ext cx="1036836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576000" y="246600"/>
            <a:ext cx="10368360" cy="740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30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576000" y="1563120"/>
            <a:ext cx="505944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888880" y="1563120"/>
            <a:ext cx="505944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5888880" y="3526200"/>
            <a:ext cx="505944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576000" y="3526200"/>
            <a:ext cx="505944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76000" y="246600"/>
            <a:ext cx="10368360" cy="740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30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576000" y="1563120"/>
            <a:ext cx="10368360" cy="37580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576000" y="1563120"/>
            <a:ext cx="10368360" cy="37580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3" name="" descr=""/>
          <p:cNvPicPr/>
          <p:nvPr/>
        </p:nvPicPr>
        <p:blipFill>
          <a:blip r:embed="rId2"/>
          <a:stretch/>
        </p:blipFill>
        <p:spPr>
          <a:xfrm>
            <a:off x="3404520" y="1562760"/>
            <a:ext cx="4710600" cy="3758040"/>
          </a:xfrm>
          <a:prstGeom prst="rect">
            <a:avLst/>
          </a:prstGeom>
          <a:ln>
            <a:noFill/>
          </a:ln>
        </p:spPr>
      </p:pic>
      <p:pic>
        <p:nvPicPr>
          <p:cNvPr id="114" name="" descr=""/>
          <p:cNvPicPr/>
          <p:nvPr/>
        </p:nvPicPr>
        <p:blipFill>
          <a:blip r:embed="rId3"/>
          <a:stretch/>
        </p:blipFill>
        <p:spPr>
          <a:xfrm>
            <a:off x="3404520" y="1562760"/>
            <a:ext cx="4710600" cy="37580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76000" y="246600"/>
            <a:ext cx="10368360" cy="740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30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76000" y="1563120"/>
            <a:ext cx="5059440" cy="37580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888880" y="1563120"/>
            <a:ext cx="5059440" cy="37580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76000" y="246600"/>
            <a:ext cx="10368360" cy="740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30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76000" y="246600"/>
            <a:ext cx="10368360" cy="34340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76000" y="246600"/>
            <a:ext cx="10368360" cy="740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30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76000" y="1563120"/>
            <a:ext cx="505944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76000" y="3526200"/>
            <a:ext cx="505944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888880" y="1563120"/>
            <a:ext cx="5059440" cy="37580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76000" y="246600"/>
            <a:ext cx="10368360" cy="740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30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76000" y="1563120"/>
            <a:ext cx="5059440" cy="37580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888880" y="1563120"/>
            <a:ext cx="505944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888880" y="3526200"/>
            <a:ext cx="505944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76000" y="246600"/>
            <a:ext cx="10368360" cy="740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30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76000" y="1563120"/>
            <a:ext cx="505944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888880" y="1563120"/>
            <a:ext cx="505944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76000" y="3526200"/>
            <a:ext cx="10368360" cy="1792440"/>
          </a:xfrm>
          <a:prstGeom prst="rect">
            <a:avLst/>
          </a:prstGeom>
        </p:spPr>
        <p:txBody>
          <a:bodyPr lIns="0" rIns="0" tIns="0" bIns="0"/>
          <a:p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ccffc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75640" y="258480"/>
            <a:ext cx="10367640" cy="108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pl-P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tytułu</a:t>
            </a:r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75640" y="1516320"/>
            <a:ext cx="10367640" cy="37580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konspektu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Drugi poziom konspektu</a:t>
            </a:r>
            <a:endParaRPr b="0" lang="pl-PL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Trzeci poziom konspektu</a:t>
            </a:r>
            <a:endParaRPr b="0" lang="pl-PL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Czwarty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Piąty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Szósty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Siódmy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ccffc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75640" y="258120"/>
            <a:ext cx="10368000" cy="108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pl-PL" sz="377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tytułu</a:t>
            </a:r>
            <a:endParaRPr b="0" lang="pl-PL" sz="37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75640" y="1516320"/>
            <a:ext cx="10368000" cy="37580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739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konspektu</a:t>
            </a:r>
            <a:endParaRPr b="0" lang="pl-PL" sz="27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Drugi poziom konspektu</a:t>
            </a:r>
            <a:endParaRPr b="0" lang="pl-PL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6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Trzeci poziom konspektu</a:t>
            </a:r>
            <a:endParaRPr b="0" lang="pl-PL" sz="206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71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Czwarty poziom konspektu</a:t>
            </a:r>
            <a:endParaRPr b="0" lang="pl-PL" sz="171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71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Piąty poziom konspektu</a:t>
            </a:r>
            <a:endParaRPr b="0" lang="pl-PL" sz="171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71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Szósty poziom konspektu</a:t>
            </a:r>
            <a:endParaRPr b="0" lang="pl-PL" sz="171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71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Siódmy poziom konspektu</a:t>
            </a:r>
            <a:endParaRPr b="0" lang="pl-PL" sz="171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dt"/>
          </p:nvPr>
        </p:nvSpPr>
        <p:spPr>
          <a:xfrm>
            <a:off x="575640" y="5903280"/>
            <a:ext cx="2683800" cy="446760"/>
          </a:xfrm>
          <a:prstGeom prst="rect">
            <a:avLst/>
          </a:prstGeom>
        </p:spPr>
        <p:txBody>
          <a:bodyPr lIns="0" rIns="0" tIns="0" bIns="0"/>
          <a:p>
            <a:r>
              <a:rPr b="0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&lt;data/godzina&gt;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ftr"/>
          </p:nvPr>
        </p:nvSpPr>
        <p:spPr>
          <a:xfrm>
            <a:off x="3939480" y="5903280"/>
            <a:ext cx="3651480" cy="44676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&lt;stopka&gt;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sldNum"/>
          </p:nvPr>
        </p:nvSpPr>
        <p:spPr>
          <a:xfrm>
            <a:off x="8259480" y="5903280"/>
            <a:ext cx="2683800" cy="446760"/>
          </a:xfrm>
          <a:prstGeom prst="rect">
            <a:avLst/>
          </a:prstGeom>
        </p:spPr>
        <p:txBody>
          <a:bodyPr lIns="0" rIns="0" tIns="0" bIns="0"/>
          <a:p>
            <a:pPr algn="r"/>
            <a:fld id="{A3239558-070D-4506-B6F4-B8B12BE477F5}" type="slidenum">
              <a:rPr b="0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&lt;numer&gt;</a:t>
            </a:fld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ccffc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" descr=""/>
          <p:cNvPicPr/>
          <p:nvPr/>
        </p:nvPicPr>
        <p:blipFill>
          <a:blip r:embed="rId2"/>
          <a:stretch/>
        </p:blipFill>
        <p:spPr>
          <a:xfrm rot="10800000">
            <a:off x="11540160" y="504000"/>
            <a:ext cx="11519280" cy="2908800"/>
          </a:xfrm>
          <a:prstGeom prst="rect">
            <a:avLst/>
          </a:prstGeom>
          <a:ln>
            <a:noFill/>
          </a:ln>
        </p:spPr>
      </p:pic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76000" y="246600"/>
            <a:ext cx="10368360" cy="740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pl-PL" sz="4309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tytułu</a:t>
            </a:r>
            <a:endParaRPr b="0" lang="pl-PL" sz="430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76000" y="1563120"/>
            <a:ext cx="10368360" cy="37580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139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konspektu</a:t>
            </a:r>
            <a:endParaRPr b="0" lang="pl-PL" sz="31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729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Drugi poziom konspektu</a:t>
            </a:r>
            <a:endParaRPr b="0" lang="pl-PL" sz="272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3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Trzeci poziom konspektu</a:t>
            </a:r>
            <a:endParaRPr b="0" lang="pl-PL" sz="235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96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Czwarty poziom konspektu</a:t>
            </a:r>
            <a:endParaRPr b="0" lang="pl-PL" sz="196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96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Piąty poziom konspektu</a:t>
            </a:r>
            <a:endParaRPr b="0" lang="pl-PL" sz="196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96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Szósty poziom konspektu</a:t>
            </a:r>
            <a:endParaRPr b="0" lang="pl-PL" sz="196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96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Siódmy poziom konspektu</a:t>
            </a:r>
            <a:endParaRPr b="0" lang="pl-PL" sz="196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dt"/>
          </p:nvPr>
        </p:nvSpPr>
        <p:spPr>
          <a:xfrm>
            <a:off x="576000" y="5902560"/>
            <a:ext cx="2683800" cy="446760"/>
          </a:xfrm>
          <a:prstGeom prst="rect">
            <a:avLst/>
          </a:prstGeom>
        </p:spPr>
        <p:txBody>
          <a:bodyPr lIns="0" rIns="0" tIns="0" bIns="0"/>
          <a:p>
            <a:r>
              <a:rPr b="0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&lt;data/godzina&gt;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ftr"/>
          </p:nvPr>
        </p:nvSpPr>
        <p:spPr>
          <a:xfrm>
            <a:off x="3939480" y="5902560"/>
            <a:ext cx="3651480" cy="44676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&lt;stopka&gt;</a:t>
            </a:r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sldNum"/>
          </p:nvPr>
        </p:nvSpPr>
        <p:spPr>
          <a:xfrm>
            <a:off x="8259480" y="5902560"/>
            <a:ext cx="2683800" cy="446760"/>
          </a:xfrm>
          <a:prstGeom prst="rect">
            <a:avLst/>
          </a:prstGeom>
        </p:spPr>
        <p:txBody>
          <a:bodyPr lIns="0" rIns="0" tIns="0" bIns="0"/>
          <a:p>
            <a:pPr algn="r"/>
            <a:fld id="{548D0936-9B10-43A9-A7BB-1180EDC349EE}" type="slidenum">
              <a:rPr b="0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&lt;numer&gt;</a:t>
            </a:fld>
            <a:endParaRPr b="0" lang="pl-PL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1224000" y="38520"/>
            <a:ext cx="9072000" cy="62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/>
            <a:r>
              <a:rPr b="1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Moduł 3 – przygotowujemy kampanię mailową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1704960" y="2402280"/>
            <a:ext cx="8394840" cy="21164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</a:rPr>
              <a:t>Moduł 3. część 2.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b="0" lang="pl-PL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</a:rPr>
              <a:t>Zapraszam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1224000" y="38520"/>
            <a:ext cx="9072000" cy="62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Dzień 4 Email 4  Temat: Jeszcze tylko jeden dzień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Masz jeszcze tylko jeden dzień, do północy w piątek, aby dostać mój kurs </a:t>
            </a:r>
            <a:r>
              <a:rPr b="1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„Własny produkt cyfrowy w 7 dni” </a:t>
            </a:r>
            <a:r>
              <a:rPr b="0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za połowę jego ceny – tylko 147 złotych zamiast 297.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Jest to opis </a:t>
            </a:r>
            <a:r>
              <a:rPr b="1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krok po kroku</a:t>
            </a:r>
            <a:r>
              <a:rPr b="0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 wszystkich czynności, które musisz wykonać, aby w ciągu 7 dni uruchomić sprzedaż własnego produktu. Uruchomić ją z sukcesem. 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Zanim zdecydowałem o opublikowaniu mojej metody jako gotowego produktu, sam ją sprawdziłem. 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Możesz użyć mojej metody dosłownie kopiując dostarczone Ci rozwiązania.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Ale jutro moja oferta zaoszczędzenia 150 złotych kończy się na dobre.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Kliknij tutaj, aby dokonać zakupu już teraz.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Z poważaniem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Piotr Kowalski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P.S. -</a:t>
            </a:r>
            <a:r>
              <a:rPr b="0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 Został Ci tylko jeden dzień aby uzyskać cenę obniżoną o połowę. Taka obniżka już się nie powtórzy.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Kliknij tutaj, aby dokonać zakupu już teraz – nie ponowię już tej oferty.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1224000" y="38520"/>
            <a:ext cx="9072000" cy="62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Dzień 4 Email 5  Temat: Chcesz te 150 zł czy nie?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Tylko do jutra (piątek), do północy masz możliwość otrzymać mój kurs </a:t>
            </a:r>
            <a:r>
              <a:rPr b="1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„Własny produkt cyfrowy w 7 dni” </a:t>
            </a:r>
            <a:r>
              <a:rPr b="0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za połowę jego ceny – tylko 147 złotych zamiast 297.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To tak, jakbym wręczał Ci 150 zł. Chcesz je?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Kliknij tutaj aby otrzymać kurs „Własny produkt cyfrowy w 7 dni”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Z poważaniem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Piotr Kowalski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P.S. -</a:t>
            </a:r>
            <a:r>
              <a:rPr b="0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 Zostały Ci dosłownie godziny, aby uzyskać cenę obniżoną o połowę. Taka obniżka już się nigdy nie powtórzy.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Kliknij tutaj, aby dokonać zakupu już teraz – nie ponowię już tej oferty.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1224000" y="38520"/>
            <a:ext cx="9072000" cy="62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Dzień 5 Email 6  Temat: Ostatni dzień.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To już ostatni dzień.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Ostatni dzień, aby otrzymać mój kurs </a:t>
            </a:r>
            <a:r>
              <a:rPr b="1" lang="pl-PL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„Własny produkt cyfrowy w 7 dni” </a:t>
            </a:r>
            <a:r>
              <a:rPr b="0" lang="pl-PL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za połowę jego ceny – tylko 147 złotych zamiast 297.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Jest to opis </a:t>
            </a:r>
            <a:r>
              <a:rPr b="1" lang="pl-PL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krok po kroku</a:t>
            </a:r>
            <a:r>
              <a:rPr b="0" lang="pl-PL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 wszystkich czynności, które musisz wykonać, aby w ciągu 7 dni uruchomić sprzedaż własnego produktu. Uruchomić ją z sukcesem. 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Zanim zdecydowałem o opublikowaniu mojej metody jako gotowego produktu, sam ją sprawdziłem. 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Możesz użyć mojej metody dosłownie kopiując dostarczone Ci rozwiązania.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Ale za kilka godzin moja oferta zaoszczędzenia 150 złotych kończy się na dobre.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Cena wróci do normalnego poziomu 297 złotych na stałe.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pl-PL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Kliknij tutaj aby otrzymać kurs „Własny produkt cyfrowy w 7 dni”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Z poważaniem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Piotr Kowalski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pl-PL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P.S.</a:t>
            </a:r>
            <a:r>
              <a:rPr b="0" lang="pl-PL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 - Zostały Ci dosłownie godziny, aby uzyskać cenę obniżoną o połowę. Taka obniżka już się nie powtórzy.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pl-PL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Kliknij tutaj, aby dokonać zakupu już teraz – nie ponowię już tej oferty.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1224000" y="38520"/>
            <a:ext cx="9072000" cy="62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Dzień 5 Email 7  Temat: No i za późno…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Nie chcę tak do Ciebie napisać jutro.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Ale z pewnością ktoś nie zdąży i będzie próbować do mnie dzwonić i słodkim głosem przekonywać mnie do zmiany terminu zakończenia tej super oferty.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Ale ja muszę dotrzymywać danego słowa.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Było 5 dni czasu. Drzwi pomału się zamykają.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Proszę – nie każ mi pisać do Ciebie - „za późno”.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Cena wróci do 297 zł. Na stałe.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Kliknij tutaj aby otrzymać kurs „Własny produkt cyfrowy w 7 dni”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Z poważaniem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Piotr Kowalski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P.S. - Zostało Ci zaledwie kilka godzin, aby uzyskać cenę obniżoną o połowę. 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Taka obniżka już się nie powtórzy.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pl-PL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Kliknij tutaj, aby dokonać zakupu już teraz – nie ponowię już tej oferty.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1224000" y="38520"/>
            <a:ext cx="9072000" cy="622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/>
            <a:r>
              <a:rPr b="1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To naprawdę już koniec 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Dziękuję za wytrwałość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Zapraszam na moje kursy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Pozdrawiam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Leszek Buczak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 Black"/>
                <a:ea typeface="DejaVu Sans"/>
              </a:rPr>
              <a:t>leszekbuczak.pl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</TotalTime>
  <Application>LibreOffice/5.1.2.2$Windows_x86 LibreOffice_project/d3bf12ecb743fc0d20e0be0c58ca359301eb705f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2016-05-16T14:10:06Z</dcterms:created>
  <dc:creator/>
  <dc:description/>
  <dc:language>pl-PL</dc:language>
  <cp:lastModifiedBy/>
  <dcterms:modified xsi:type="dcterms:W3CDTF">2016-05-25T17:41:07Z</dcterms:modified>
  <cp:revision>6</cp:revision>
  <dc:subject/>
  <dc:title/>
</cp:coreProperties>
</file>